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5334000" cy="7562850"/>
  <p:notesSz cx="53340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89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639" y="110700"/>
            <a:ext cx="114363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1442155"/>
            <a:ext cx="5000139" cy="50001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496" y="300743"/>
            <a:ext cx="4379595" cy="10725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181735" marR="1173480" algn="ctr">
              <a:lnSpc>
                <a:spcPts val="2680"/>
              </a:lnSpc>
              <a:spcBef>
                <a:spcPts val="355"/>
              </a:spcBef>
            </a:pPr>
            <a:r>
              <a:rPr sz="2400" spc="-10" dirty="0"/>
              <a:t>Die</a:t>
            </a:r>
            <a:r>
              <a:rPr sz="2400" spc="-145" dirty="0"/>
              <a:t> </a:t>
            </a:r>
            <a:r>
              <a:rPr sz="2400" spc="-10" dirty="0"/>
              <a:t>Argumente </a:t>
            </a:r>
            <a:r>
              <a:rPr sz="2400" spc="-25" dirty="0"/>
              <a:t>und</a:t>
            </a:r>
            <a:endParaRPr sz="2400"/>
          </a:p>
          <a:p>
            <a:pPr algn="ctr">
              <a:lnSpc>
                <a:spcPts val="2625"/>
              </a:lnSpc>
            </a:pPr>
            <a:r>
              <a:rPr sz="2400" dirty="0"/>
              <a:t>alle</a:t>
            </a:r>
            <a:r>
              <a:rPr sz="2400" spc="-65" dirty="0"/>
              <a:t> </a:t>
            </a:r>
            <a:r>
              <a:rPr sz="2400" dirty="0"/>
              <a:t>Standorte</a:t>
            </a:r>
            <a:r>
              <a:rPr sz="2400" spc="-60" dirty="0"/>
              <a:t> </a:t>
            </a:r>
            <a:r>
              <a:rPr sz="2400" dirty="0"/>
              <a:t>des</a:t>
            </a:r>
            <a:r>
              <a:rPr sz="2400" spc="-60" dirty="0"/>
              <a:t> </a:t>
            </a:r>
            <a:r>
              <a:rPr sz="2400" spc="-10" dirty="0"/>
              <a:t>Pilotversuchs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201" y="6674377"/>
            <a:ext cx="735808" cy="7358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82394" y="6658846"/>
            <a:ext cx="2546985" cy="764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30"/>
              </a:spcBef>
              <a:buChar char="-"/>
              <a:tabLst>
                <a:tab pos="104139" algn="l"/>
              </a:tabLst>
            </a:pP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Unterschriftenbögen</a:t>
            </a:r>
            <a:r>
              <a:rPr sz="115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herunterladen</a:t>
            </a:r>
            <a:endParaRPr sz="115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90"/>
              </a:spcBef>
              <a:buChar char="-"/>
              <a:tabLst>
                <a:tab pos="104139" algn="l"/>
              </a:tabLst>
            </a:pP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Link</a:t>
            </a:r>
            <a:r>
              <a:rPr sz="115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zur</a:t>
            </a:r>
            <a:r>
              <a:rPr sz="115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Online-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Petition</a:t>
            </a:r>
            <a:endParaRPr sz="1150">
              <a:latin typeface="Arial"/>
              <a:cs typeface="Arial"/>
            </a:endParaRPr>
          </a:p>
          <a:p>
            <a:pPr marL="95885" indent="-83185">
              <a:lnSpc>
                <a:spcPct val="100000"/>
              </a:lnSpc>
              <a:spcBef>
                <a:spcPts val="85"/>
              </a:spcBef>
              <a:buChar char="-"/>
              <a:tabLst>
                <a:tab pos="95885" algn="l"/>
              </a:tabLst>
            </a:pP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Alle</a:t>
            </a:r>
            <a:r>
              <a:rPr sz="115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Standorte</a:t>
            </a:r>
            <a:r>
              <a:rPr sz="115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der</a:t>
            </a:r>
            <a:r>
              <a:rPr sz="115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Unterﬂurcontainer</a:t>
            </a:r>
            <a:endParaRPr sz="115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85"/>
              </a:spcBef>
              <a:buChar char="-"/>
              <a:tabLst>
                <a:tab pos="104139" algn="l"/>
              </a:tabLst>
            </a:pP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Zeitungsartikel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395726"/>
            <a:ext cx="4985992" cy="69842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571" y="102203"/>
            <a:ext cx="336296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Bachlettenstrasse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Birsigstrasse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5788" y="2587813"/>
            <a:ext cx="1215390" cy="1507490"/>
            <a:chOff x="1135788" y="2587813"/>
            <a:chExt cx="1215390" cy="1507490"/>
          </a:xfrm>
        </p:grpSpPr>
        <p:sp>
          <p:nvSpPr>
            <p:cNvPr id="5" name="object 5"/>
            <p:cNvSpPr/>
            <p:nvPr/>
          </p:nvSpPr>
          <p:spPr>
            <a:xfrm>
              <a:off x="1135788" y="2587813"/>
              <a:ext cx="1215390" cy="1507490"/>
            </a:xfrm>
            <a:custGeom>
              <a:avLst/>
              <a:gdLst/>
              <a:ahLst/>
              <a:cxnLst/>
              <a:rect l="l" t="t" r="r" b="b"/>
              <a:pathLst>
                <a:path w="1215389" h="1507489">
                  <a:moveTo>
                    <a:pt x="669175" y="0"/>
                  </a:moveTo>
                  <a:lnTo>
                    <a:pt x="617577" y="1879"/>
                  </a:lnTo>
                  <a:lnTo>
                    <a:pt x="567550" y="9664"/>
                  </a:lnTo>
                  <a:lnTo>
                    <a:pt x="519763" y="22870"/>
                  </a:lnTo>
                  <a:lnTo>
                    <a:pt x="474003" y="40452"/>
                  </a:lnTo>
                  <a:lnTo>
                    <a:pt x="430799" y="62335"/>
                  </a:lnTo>
                  <a:lnTo>
                    <a:pt x="390677" y="88442"/>
                  </a:lnTo>
                  <a:lnTo>
                    <a:pt x="355914" y="116805"/>
                  </a:lnTo>
                  <a:lnTo>
                    <a:pt x="342811" y="129184"/>
                  </a:lnTo>
                  <a:lnTo>
                    <a:pt x="342849" y="129692"/>
                  </a:lnTo>
                  <a:lnTo>
                    <a:pt x="331792" y="141733"/>
                  </a:lnTo>
                  <a:lnTo>
                    <a:pt x="307619" y="172364"/>
                  </a:lnTo>
                  <a:lnTo>
                    <a:pt x="288712" y="206851"/>
                  </a:lnTo>
                  <a:lnTo>
                    <a:pt x="277406" y="244081"/>
                  </a:lnTo>
                  <a:lnTo>
                    <a:pt x="276174" y="250482"/>
                  </a:lnTo>
                  <a:lnTo>
                    <a:pt x="276631" y="255282"/>
                  </a:lnTo>
                  <a:lnTo>
                    <a:pt x="275615" y="262026"/>
                  </a:lnTo>
                  <a:lnTo>
                    <a:pt x="275463" y="273398"/>
                  </a:lnTo>
                  <a:lnTo>
                    <a:pt x="275774" y="344884"/>
                  </a:lnTo>
                  <a:lnTo>
                    <a:pt x="280911" y="892594"/>
                  </a:lnTo>
                  <a:lnTo>
                    <a:pt x="282277" y="913166"/>
                  </a:lnTo>
                  <a:lnTo>
                    <a:pt x="274332" y="925655"/>
                  </a:lnTo>
                  <a:lnTo>
                    <a:pt x="257729" y="935453"/>
                  </a:lnTo>
                  <a:lnTo>
                    <a:pt x="233121" y="947953"/>
                  </a:lnTo>
                  <a:lnTo>
                    <a:pt x="167790" y="946549"/>
                  </a:lnTo>
                  <a:lnTo>
                    <a:pt x="131852" y="949807"/>
                  </a:lnTo>
                  <a:lnTo>
                    <a:pt x="114501" y="957390"/>
                  </a:lnTo>
                  <a:lnTo>
                    <a:pt x="104927" y="968959"/>
                  </a:lnTo>
                  <a:lnTo>
                    <a:pt x="94409" y="977995"/>
                  </a:lnTo>
                  <a:lnTo>
                    <a:pt x="71626" y="998564"/>
                  </a:lnTo>
                  <a:lnTo>
                    <a:pt x="45821" y="1020860"/>
                  </a:lnTo>
                  <a:lnTo>
                    <a:pt x="26238" y="1035075"/>
                  </a:lnTo>
                  <a:lnTo>
                    <a:pt x="17322" y="1039367"/>
                  </a:lnTo>
                  <a:lnTo>
                    <a:pt x="13411" y="1042530"/>
                  </a:lnTo>
                  <a:lnTo>
                    <a:pt x="0" y="1087132"/>
                  </a:lnTo>
                  <a:lnTo>
                    <a:pt x="1798" y="1121060"/>
                  </a:lnTo>
                  <a:lnTo>
                    <a:pt x="3498" y="1143686"/>
                  </a:lnTo>
                  <a:lnTo>
                    <a:pt x="5245" y="1154645"/>
                  </a:lnTo>
                  <a:lnTo>
                    <a:pt x="3134" y="1160141"/>
                  </a:lnTo>
                  <a:lnTo>
                    <a:pt x="3078" y="1163804"/>
                  </a:lnTo>
                  <a:lnTo>
                    <a:pt x="9512" y="1179334"/>
                  </a:lnTo>
                  <a:lnTo>
                    <a:pt x="4803" y="1190159"/>
                  </a:lnTo>
                  <a:lnTo>
                    <a:pt x="3073" y="1201800"/>
                  </a:lnTo>
                  <a:lnTo>
                    <a:pt x="3715" y="1213671"/>
                  </a:lnTo>
                  <a:lnTo>
                    <a:pt x="6121" y="1225181"/>
                  </a:lnTo>
                  <a:lnTo>
                    <a:pt x="6585" y="1256726"/>
                  </a:lnTo>
                  <a:lnTo>
                    <a:pt x="3219" y="1290371"/>
                  </a:lnTo>
                  <a:lnTo>
                    <a:pt x="7428" y="1320882"/>
                  </a:lnTo>
                  <a:lnTo>
                    <a:pt x="30616" y="1343027"/>
                  </a:lnTo>
                  <a:lnTo>
                    <a:pt x="84188" y="1351572"/>
                  </a:lnTo>
                  <a:lnTo>
                    <a:pt x="99890" y="1347165"/>
                  </a:lnTo>
                  <a:lnTo>
                    <a:pt x="118671" y="1343075"/>
                  </a:lnTo>
                  <a:lnTo>
                    <a:pt x="136448" y="1341995"/>
                  </a:lnTo>
                  <a:lnTo>
                    <a:pt x="149136" y="1346619"/>
                  </a:lnTo>
                  <a:lnTo>
                    <a:pt x="187624" y="1372171"/>
                  </a:lnTo>
                  <a:lnTo>
                    <a:pt x="234961" y="1395056"/>
                  </a:lnTo>
                  <a:lnTo>
                    <a:pt x="274703" y="1416313"/>
                  </a:lnTo>
                  <a:lnTo>
                    <a:pt x="290410" y="1436979"/>
                  </a:lnTo>
                  <a:lnTo>
                    <a:pt x="297802" y="1441729"/>
                  </a:lnTo>
                  <a:lnTo>
                    <a:pt x="304952" y="1440738"/>
                  </a:lnTo>
                  <a:lnTo>
                    <a:pt x="309537" y="1449069"/>
                  </a:lnTo>
                  <a:lnTo>
                    <a:pt x="315472" y="1457148"/>
                  </a:lnTo>
                  <a:lnTo>
                    <a:pt x="324254" y="1466048"/>
                  </a:lnTo>
                  <a:lnTo>
                    <a:pt x="333891" y="1473792"/>
                  </a:lnTo>
                  <a:lnTo>
                    <a:pt x="342392" y="1478406"/>
                  </a:lnTo>
                  <a:lnTo>
                    <a:pt x="361305" y="1483868"/>
                  </a:lnTo>
                  <a:lnTo>
                    <a:pt x="367284" y="1486128"/>
                  </a:lnTo>
                  <a:lnTo>
                    <a:pt x="374342" y="1488485"/>
                  </a:lnTo>
                  <a:lnTo>
                    <a:pt x="380358" y="1489202"/>
                  </a:lnTo>
                  <a:lnTo>
                    <a:pt x="386822" y="1489289"/>
                  </a:lnTo>
                  <a:lnTo>
                    <a:pt x="395223" y="1489760"/>
                  </a:lnTo>
                  <a:lnTo>
                    <a:pt x="432371" y="1499768"/>
                  </a:lnTo>
                  <a:lnTo>
                    <a:pt x="441919" y="1503424"/>
                  </a:lnTo>
                  <a:lnTo>
                    <a:pt x="451939" y="1505696"/>
                  </a:lnTo>
                  <a:lnTo>
                    <a:pt x="462439" y="1506858"/>
                  </a:lnTo>
                  <a:lnTo>
                    <a:pt x="473430" y="1507185"/>
                  </a:lnTo>
                  <a:lnTo>
                    <a:pt x="821143" y="1507185"/>
                  </a:lnTo>
                  <a:lnTo>
                    <a:pt x="836391" y="1464744"/>
                  </a:lnTo>
                  <a:lnTo>
                    <a:pt x="858881" y="1445140"/>
                  </a:lnTo>
                  <a:lnTo>
                    <a:pt x="890469" y="1440672"/>
                  </a:lnTo>
                  <a:lnTo>
                    <a:pt x="933011" y="1443639"/>
                  </a:lnTo>
                  <a:lnTo>
                    <a:pt x="988364" y="1446339"/>
                  </a:lnTo>
                  <a:lnTo>
                    <a:pt x="1023861" y="1445974"/>
                  </a:lnTo>
                  <a:lnTo>
                    <a:pt x="1088668" y="1444367"/>
                  </a:lnTo>
                  <a:lnTo>
                    <a:pt x="1130528" y="1443810"/>
                  </a:lnTo>
                  <a:lnTo>
                    <a:pt x="1147137" y="1443000"/>
                  </a:lnTo>
                  <a:lnTo>
                    <a:pt x="1155573" y="1442872"/>
                  </a:lnTo>
                  <a:lnTo>
                    <a:pt x="1162927" y="1442145"/>
                  </a:lnTo>
                  <a:lnTo>
                    <a:pt x="1192075" y="1400394"/>
                  </a:lnTo>
                  <a:lnTo>
                    <a:pt x="1202634" y="1334863"/>
                  </a:lnTo>
                  <a:lnTo>
                    <a:pt x="1210947" y="1266054"/>
                  </a:lnTo>
                  <a:lnTo>
                    <a:pt x="1215326" y="1223327"/>
                  </a:lnTo>
                  <a:lnTo>
                    <a:pt x="1215326" y="1078953"/>
                  </a:lnTo>
                  <a:lnTo>
                    <a:pt x="1169847" y="1018412"/>
                  </a:lnTo>
                  <a:lnTo>
                    <a:pt x="1135654" y="993506"/>
                  </a:lnTo>
                  <a:lnTo>
                    <a:pt x="1094917" y="967409"/>
                  </a:lnTo>
                  <a:lnTo>
                    <a:pt x="1060555" y="956519"/>
                  </a:lnTo>
                  <a:lnTo>
                    <a:pt x="1044936" y="950971"/>
                  </a:lnTo>
                  <a:lnTo>
                    <a:pt x="1008824" y="915415"/>
                  </a:lnTo>
                  <a:lnTo>
                    <a:pt x="981341" y="885012"/>
                  </a:lnTo>
                  <a:lnTo>
                    <a:pt x="978674" y="880605"/>
                  </a:lnTo>
                  <a:lnTo>
                    <a:pt x="972819" y="875055"/>
                  </a:lnTo>
                  <a:lnTo>
                    <a:pt x="964299" y="865792"/>
                  </a:lnTo>
                  <a:lnTo>
                    <a:pt x="948943" y="845589"/>
                  </a:lnTo>
                  <a:lnTo>
                    <a:pt x="940587" y="835761"/>
                  </a:lnTo>
                  <a:lnTo>
                    <a:pt x="890705" y="811378"/>
                  </a:lnTo>
                  <a:lnTo>
                    <a:pt x="876533" y="810750"/>
                  </a:lnTo>
                  <a:lnTo>
                    <a:pt x="863768" y="805572"/>
                  </a:lnTo>
                  <a:lnTo>
                    <a:pt x="846251" y="789698"/>
                  </a:lnTo>
                  <a:lnTo>
                    <a:pt x="846820" y="765447"/>
                  </a:lnTo>
                  <a:lnTo>
                    <a:pt x="846632" y="570699"/>
                  </a:lnTo>
                  <a:lnTo>
                    <a:pt x="847902" y="510870"/>
                  </a:lnTo>
                  <a:lnTo>
                    <a:pt x="847902" y="174891"/>
                  </a:lnTo>
                  <a:lnTo>
                    <a:pt x="848550" y="162218"/>
                  </a:lnTo>
                  <a:lnTo>
                    <a:pt x="849601" y="148467"/>
                  </a:lnTo>
                  <a:lnTo>
                    <a:pt x="849713" y="135067"/>
                  </a:lnTo>
                  <a:lnTo>
                    <a:pt x="847547" y="123443"/>
                  </a:lnTo>
                  <a:lnTo>
                    <a:pt x="845053" y="113257"/>
                  </a:lnTo>
                  <a:lnTo>
                    <a:pt x="843097" y="102157"/>
                  </a:lnTo>
                  <a:lnTo>
                    <a:pt x="823696" y="63169"/>
                  </a:lnTo>
                  <a:lnTo>
                    <a:pt x="771222" y="22122"/>
                  </a:lnTo>
                  <a:lnTo>
                    <a:pt x="705558" y="2583"/>
                  </a:lnTo>
                  <a:lnTo>
                    <a:pt x="66917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628" y="2660320"/>
              <a:ext cx="1005631" cy="132742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971"/>
            <a:ext cx="4982245" cy="69790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520" y="104947"/>
            <a:ext cx="313372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Birsigstrasse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Pelikanweg/lein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7267" y="3167981"/>
            <a:ext cx="1127760" cy="1398905"/>
            <a:chOff x="1417267" y="3167981"/>
            <a:chExt cx="1127760" cy="1398905"/>
          </a:xfrm>
        </p:grpSpPr>
        <p:sp>
          <p:nvSpPr>
            <p:cNvPr id="5" name="object 5"/>
            <p:cNvSpPr/>
            <p:nvPr/>
          </p:nvSpPr>
          <p:spPr>
            <a:xfrm>
              <a:off x="1417267" y="3167981"/>
              <a:ext cx="1127760" cy="1398905"/>
            </a:xfrm>
            <a:custGeom>
              <a:avLst/>
              <a:gdLst/>
              <a:ahLst/>
              <a:cxnLst/>
              <a:rect l="l" t="t" r="r" b="b"/>
              <a:pathLst>
                <a:path w="1127760" h="1398904">
                  <a:moveTo>
                    <a:pt x="506729" y="0"/>
                  </a:moveTo>
                  <a:lnTo>
                    <a:pt x="440975" y="9348"/>
                  </a:lnTo>
                  <a:lnTo>
                    <a:pt x="387451" y="35547"/>
                  </a:lnTo>
                  <a:lnTo>
                    <a:pt x="358419" y="65976"/>
                  </a:lnTo>
                  <a:lnTo>
                    <a:pt x="343538" y="105067"/>
                  </a:lnTo>
                  <a:lnTo>
                    <a:pt x="341223" y="114515"/>
                  </a:lnTo>
                  <a:lnTo>
                    <a:pt x="339218" y="125304"/>
                  </a:lnTo>
                  <a:lnTo>
                    <a:pt x="339324" y="137737"/>
                  </a:lnTo>
                  <a:lnTo>
                    <a:pt x="340298" y="150495"/>
                  </a:lnTo>
                  <a:lnTo>
                    <a:pt x="340893" y="162255"/>
                  </a:lnTo>
                  <a:lnTo>
                    <a:pt x="340893" y="473976"/>
                  </a:lnTo>
                  <a:lnTo>
                    <a:pt x="342074" y="529488"/>
                  </a:lnTo>
                  <a:lnTo>
                    <a:pt x="341903" y="710171"/>
                  </a:lnTo>
                  <a:lnTo>
                    <a:pt x="342430" y="732675"/>
                  </a:lnTo>
                  <a:lnTo>
                    <a:pt x="326181" y="747400"/>
                  </a:lnTo>
                  <a:lnTo>
                    <a:pt x="314336" y="752206"/>
                  </a:lnTo>
                  <a:lnTo>
                    <a:pt x="301183" y="752790"/>
                  </a:lnTo>
                  <a:lnTo>
                    <a:pt x="281012" y="754849"/>
                  </a:lnTo>
                  <a:lnTo>
                    <a:pt x="247151" y="784528"/>
                  </a:lnTo>
                  <a:lnTo>
                    <a:pt x="232913" y="803277"/>
                  </a:lnTo>
                  <a:lnTo>
                    <a:pt x="225005" y="811872"/>
                  </a:lnTo>
                  <a:lnTo>
                    <a:pt x="219570" y="817016"/>
                  </a:lnTo>
                  <a:lnTo>
                    <a:pt x="217106" y="821105"/>
                  </a:lnTo>
                  <a:lnTo>
                    <a:pt x="212382" y="826897"/>
                  </a:lnTo>
                  <a:lnTo>
                    <a:pt x="169366" y="872715"/>
                  </a:lnTo>
                  <a:lnTo>
                    <a:pt x="111721" y="897559"/>
                  </a:lnTo>
                  <a:lnTo>
                    <a:pt x="97385" y="905973"/>
                  </a:lnTo>
                  <a:lnTo>
                    <a:pt x="51987" y="937287"/>
                  </a:lnTo>
                  <a:lnTo>
                    <a:pt x="6177" y="992319"/>
                  </a:lnTo>
                  <a:lnTo>
                    <a:pt x="0" y="1001039"/>
                  </a:lnTo>
                  <a:lnTo>
                    <a:pt x="0" y="1134999"/>
                  </a:lnTo>
                  <a:lnTo>
                    <a:pt x="4063" y="1174638"/>
                  </a:lnTo>
                  <a:lnTo>
                    <a:pt x="11777" y="1238477"/>
                  </a:lnTo>
                  <a:lnTo>
                    <a:pt x="21575" y="1299274"/>
                  </a:lnTo>
                  <a:lnTo>
                    <a:pt x="39509" y="1334566"/>
                  </a:lnTo>
                  <a:lnTo>
                    <a:pt x="45453" y="1338795"/>
                  </a:lnTo>
                  <a:lnTo>
                    <a:pt x="63269" y="1338808"/>
                  </a:lnTo>
                  <a:lnTo>
                    <a:pt x="78681" y="1339556"/>
                  </a:lnTo>
                  <a:lnTo>
                    <a:pt x="117517" y="1340075"/>
                  </a:lnTo>
                  <a:lnTo>
                    <a:pt x="177648" y="1341568"/>
                  </a:lnTo>
                  <a:lnTo>
                    <a:pt x="210578" y="1341907"/>
                  </a:lnTo>
                  <a:lnTo>
                    <a:pt x="261936" y="1339401"/>
                  </a:lnTo>
                  <a:lnTo>
                    <a:pt x="301409" y="1336646"/>
                  </a:lnTo>
                  <a:lnTo>
                    <a:pt x="330718" y="1340790"/>
                  </a:lnTo>
                  <a:lnTo>
                    <a:pt x="351586" y="1358979"/>
                  </a:lnTo>
                  <a:lnTo>
                    <a:pt x="365734" y="1398358"/>
                  </a:lnTo>
                  <a:lnTo>
                    <a:pt x="688327" y="1398358"/>
                  </a:lnTo>
                  <a:lnTo>
                    <a:pt x="698532" y="1398056"/>
                  </a:lnTo>
                  <a:lnTo>
                    <a:pt x="708277" y="1396979"/>
                  </a:lnTo>
                  <a:lnTo>
                    <a:pt x="717572" y="1394870"/>
                  </a:lnTo>
                  <a:lnTo>
                    <a:pt x="726427" y="1391475"/>
                  </a:lnTo>
                  <a:lnTo>
                    <a:pt x="760895" y="1382191"/>
                  </a:lnTo>
                  <a:lnTo>
                    <a:pt x="768688" y="1381751"/>
                  </a:lnTo>
                  <a:lnTo>
                    <a:pt x="774684" y="1381669"/>
                  </a:lnTo>
                  <a:lnTo>
                    <a:pt x="780265" y="1381004"/>
                  </a:lnTo>
                  <a:lnTo>
                    <a:pt x="786815" y="1378813"/>
                  </a:lnTo>
                  <a:lnTo>
                    <a:pt x="794194" y="1375600"/>
                  </a:lnTo>
                  <a:lnTo>
                    <a:pt x="801573" y="1374381"/>
                  </a:lnTo>
                  <a:lnTo>
                    <a:pt x="834884" y="1351932"/>
                  </a:lnTo>
                  <a:lnTo>
                    <a:pt x="844651" y="1336713"/>
                  </a:lnTo>
                  <a:lnTo>
                    <a:pt x="851281" y="1337627"/>
                  </a:lnTo>
                  <a:lnTo>
                    <a:pt x="858138" y="1333220"/>
                  </a:lnTo>
                  <a:lnTo>
                    <a:pt x="872709" y="1314040"/>
                  </a:lnTo>
                  <a:lnTo>
                    <a:pt x="909583" y="1294318"/>
                  </a:lnTo>
                  <a:lnTo>
                    <a:pt x="953500" y="1273089"/>
                  </a:lnTo>
                  <a:lnTo>
                    <a:pt x="989202" y="1249387"/>
                  </a:lnTo>
                  <a:lnTo>
                    <a:pt x="1000979" y="1245094"/>
                  </a:lnTo>
                  <a:lnTo>
                    <a:pt x="1017476" y="1246093"/>
                  </a:lnTo>
                  <a:lnTo>
                    <a:pt x="1034901" y="1249886"/>
                  </a:lnTo>
                  <a:lnTo>
                    <a:pt x="1049464" y="1253972"/>
                  </a:lnTo>
                  <a:lnTo>
                    <a:pt x="1099171" y="1246046"/>
                  </a:lnTo>
                  <a:lnTo>
                    <a:pt x="1120687" y="1225502"/>
                  </a:lnTo>
                  <a:lnTo>
                    <a:pt x="1124593" y="1197196"/>
                  </a:lnTo>
                  <a:lnTo>
                    <a:pt x="1121472" y="1165982"/>
                  </a:lnTo>
                  <a:lnTo>
                    <a:pt x="1121905" y="1136713"/>
                  </a:lnTo>
                  <a:lnTo>
                    <a:pt x="1124134" y="1126031"/>
                  </a:lnTo>
                  <a:lnTo>
                    <a:pt x="1124731" y="1115018"/>
                  </a:lnTo>
                  <a:lnTo>
                    <a:pt x="1123126" y="1104220"/>
                  </a:lnTo>
                  <a:lnTo>
                    <a:pt x="1118755" y="1094181"/>
                  </a:lnTo>
                  <a:lnTo>
                    <a:pt x="1124721" y="1079763"/>
                  </a:lnTo>
                  <a:lnTo>
                    <a:pt x="1124667" y="1076364"/>
                  </a:lnTo>
                  <a:lnTo>
                    <a:pt x="1122705" y="1071270"/>
                  </a:lnTo>
                  <a:lnTo>
                    <a:pt x="1124330" y="1061097"/>
                  </a:lnTo>
                  <a:lnTo>
                    <a:pt x="1125910" y="1040104"/>
                  </a:lnTo>
                  <a:lnTo>
                    <a:pt x="1127582" y="1008634"/>
                  </a:lnTo>
                  <a:lnTo>
                    <a:pt x="1127553" y="999497"/>
                  </a:lnTo>
                  <a:lnTo>
                    <a:pt x="1111504" y="964311"/>
                  </a:lnTo>
                  <a:lnTo>
                    <a:pt x="1103236" y="960335"/>
                  </a:lnTo>
                  <a:lnTo>
                    <a:pt x="1085068" y="947145"/>
                  </a:lnTo>
                  <a:lnTo>
                    <a:pt x="1061124" y="926460"/>
                  </a:lnTo>
                  <a:lnTo>
                    <a:pt x="1039983" y="907377"/>
                  </a:lnTo>
                  <a:lnTo>
                    <a:pt x="1030223" y="898994"/>
                  </a:lnTo>
                  <a:lnTo>
                    <a:pt x="1021345" y="888262"/>
                  </a:lnTo>
                  <a:lnTo>
                    <a:pt x="1005246" y="881227"/>
                  </a:lnTo>
                  <a:lnTo>
                    <a:pt x="971902" y="878203"/>
                  </a:lnTo>
                  <a:lnTo>
                    <a:pt x="911288" y="879500"/>
                  </a:lnTo>
                  <a:lnTo>
                    <a:pt x="888460" y="867903"/>
                  </a:lnTo>
                  <a:lnTo>
                    <a:pt x="873056" y="858812"/>
                  </a:lnTo>
                  <a:lnTo>
                    <a:pt x="865684" y="847224"/>
                  </a:lnTo>
                  <a:lnTo>
                    <a:pt x="866952" y="828141"/>
                  </a:lnTo>
                  <a:lnTo>
                    <a:pt x="871721" y="319983"/>
                  </a:lnTo>
                  <a:lnTo>
                    <a:pt x="872008" y="253655"/>
                  </a:lnTo>
                  <a:lnTo>
                    <a:pt x="871867" y="243103"/>
                  </a:lnTo>
                  <a:lnTo>
                    <a:pt x="870927" y="236842"/>
                  </a:lnTo>
                  <a:lnTo>
                    <a:pt x="871346" y="232397"/>
                  </a:lnTo>
                  <a:lnTo>
                    <a:pt x="859718" y="191901"/>
                  </a:lnTo>
                  <a:lnTo>
                    <a:pt x="834985" y="150017"/>
                  </a:lnTo>
                  <a:lnTo>
                    <a:pt x="809497" y="120319"/>
                  </a:lnTo>
                  <a:lnTo>
                    <a:pt x="809523" y="119849"/>
                  </a:lnTo>
                  <a:lnTo>
                    <a:pt x="776057" y="90374"/>
                  </a:lnTo>
                  <a:lnTo>
                    <a:pt x="727886" y="57822"/>
                  </a:lnTo>
                  <a:lnTo>
                    <a:pt x="687801" y="37520"/>
                  </a:lnTo>
                  <a:lnTo>
                    <a:pt x="645348" y="21207"/>
                  </a:lnTo>
                  <a:lnTo>
                    <a:pt x="601014" y="8953"/>
                  </a:lnTo>
                  <a:lnTo>
                    <a:pt x="554601" y="1738"/>
                  </a:lnTo>
                  <a:lnTo>
                    <a:pt x="531361" y="37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563" y="3235256"/>
              <a:ext cx="933015" cy="123157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395726"/>
            <a:ext cx="4985992" cy="69842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571" y="102203"/>
            <a:ext cx="1541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Bundesstrasse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6271" y="2355113"/>
            <a:ext cx="1215390" cy="1507490"/>
            <a:chOff x="1026271" y="2355113"/>
            <a:chExt cx="1215390" cy="1507490"/>
          </a:xfrm>
        </p:grpSpPr>
        <p:sp>
          <p:nvSpPr>
            <p:cNvPr id="5" name="object 5"/>
            <p:cNvSpPr/>
            <p:nvPr/>
          </p:nvSpPr>
          <p:spPr>
            <a:xfrm>
              <a:off x="1026271" y="2355113"/>
              <a:ext cx="1215390" cy="1507490"/>
            </a:xfrm>
            <a:custGeom>
              <a:avLst/>
              <a:gdLst/>
              <a:ahLst/>
              <a:cxnLst/>
              <a:rect l="l" t="t" r="r" b="b"/>
              <a:pathLst>
                <a:path w="1215389" h="1507489">
                  <a:moveTo>
                    <a:pt x="669188" y="0"/>
                  </a:moveTo>
                  <a:lnTo>
                    <a:pt x="617583" y="1878"/>
                  </a:lnTo>
                  <a:lnTo>
                    <a:pt x="567550" y="9651"/>
                  </a:lnTo>
                  <a:lnTo>
                    <a:pt x="519770" y="22864"/>
                  </a:lnTo>
                  <a:lnTo>
                    <a:pt x="474014" y="40451"/>
                  </a:lnTo>
                  <a:lnTo>
                    <a:pt x="430811" y="62335"/>
                  </a:lnTo>
                  <a:lnTo>
                    <a:pt x="390690" y="88442"/>
                  </a:lnTo>
                  <a:lnTo>
                    <a:pt x="355926" y="116799"/>
                  </a:lnTo>
                  <a:lnTo>
                    <a:pt x="342823" y="129171"/>
                  </a:lnTo>
                  <a:lnTo>
                    <a:pt x="342849" y="129679"/>
                  </a:lnTo>
                  <a:lnTo>
                    <a:pt x="331804" y="141728"/>
                  </a:lnTo>
                  <a:lnTo>
                    <a:pt x="307632" y="172351"/>
                  </a:lnTo>
                  <a:lnTo>
                    <a:pt x="288720" y="206840"/>
                  </a:lnTo>
                  <a:lnTo>
                    <a:pt x="277418" y="244081"/>
                  </a:lnTo>
                  <a:lnTo>
                    <a:pt x="276186" y="250482"/>
                  </a:lnTo>
                  <a:lnTo>
                    <a:pt x="276644" y="255269"/>
                  </a:lnTo>
                  <a:lnTo>
                    <a:pt x="275615" y="262026"/>
                  </a:lnTo>
                  <a:lnTo>
                    <a:pt x="275464" y="273398"/>
                  </a:lnTo>
                  <a:lnTo>
                    <a:pt x="275776" y="344884"/>
                  </a:lnTo>
                  <a:lnTo>
                    <a:pt x="280924" y="892594"/>
                  </a:lnTo>
                  <a:lnTo>
                    <a:pt x="282289" y="913166"/>
                  </a:lnTo>
                  <a:lnTo>
                    <a:pt x="274343" y="925655"/>
                  </a:lnTo>
                  <a:lnTo>
                    <a:pt x="257737" y="935453"/>
                  </a:lnTo>
                  <a:lnTo>
                    <a:pt x="233121" y="947953"/>
                  </a:lnTo>
                  <a:lnTo>
                    <a:pt x="167797" y="946549"/>
                  </a:lnTo>
                  <a:lnTo>
                    <a:pt x="131864" y="949807"/>
                  </a:lnTo>
                  <a:lnTo>
                    <a:pt x="114513" y="957390"/>
                  </a:lnTo>
                  <a:lnTo>
                    <a:pt x="104940" y="968959"/>
                  </a:lnTo>
                  <a:lnTo>
                    <a:pt x="94421" y="977994"/>
                  </a:lnTo>
                  <a:lnTo>
                    <a:pt x="71639" y="998562"/>
                  </a:lnTo>
                  <a:lnTo>
                    <a:pt x="45834" y="1020854"/>
                  </a:lnTo>
                  <a:lnTo>
                    <a:pt x="26250" y="1035062"/>
                  </a:lnTo>
                  <a:lnTo>
                    <a:pt x="17335" y="1039367"/>
                  </a:lnTo>
                  <a:lnTo>
                    <a:pt x="13423" y="1042530"/>
                  </a:lnTo>
                  <a:lnTo>
                    <a:pt x="0" y="1087132"/>
                  </a:lnTo>
                  <a:lnTo>
                    <a:pt x="1800" y="1121055"/>
                  </a:lnTo>
                  <a:lnTo>
                    <a:pt x="3504" y="1143680"/>
                  </a:lnTo>
                  <a:lnTo>
                    <a:pt x="5257" y="1154645"/>
                  </a:lnTo>
                  <a:lnTo>
                    <a:pt x="3147" y="1160135"/>
                  </a:lnTo>
                  <a:lnTo>
                    <a:pt x="3090" y="1163799"/>
                  </a:lnTo>
                  <a:lnTo>
                    <a:pt x="9525" y="1179334"/>
                  </a:lnTo>
                  <a:lnTo>
                    <a:pt x="4810" y="1190154"/>
                  </a:lnTo>
                  <a:lnTo>
                    <a:pt x="3081" y="1201796"/>
                  </a:lnTo>
                  <a:lnTo>
                    <a:pt x="3726" y="1213669"/>
                  </a:lnTo>
                  <a:lnTo>
                    <a:pt x="6134" y="1225181"/>
                  </a:lnTo>
                  <a:lnTo>
                    <a:pt x="6597" y="1256726"/>
                  </a:lnTo>
                  <a:lnTo>
                    <a:pt x="3231" y="1290371"/>
                  </a:lnTo>
                  <a:lnTo>
                    <a:pt x="7440" y="1320882"/>
                  </a:lnTo>
                  <a:lnTo>
                    <a:pt x="30629" y="1343027"/>
                  </a:lnTo>
                  <a:lnTo>
                    <a:pt x="84201" y="1351572"/>
                  </a:lnTo>
                  <a:lnTo>
                    <a:pt x="99898" y="1347160"/>
                  </a:lnTo>
                  <a:lnTo>
                    <a:pt x="118679" y="1343071"/>
                  </a:lnTo>
                  <a:lnTo>
                    <a:pt x="136459" y="1341994"/>
                  </a:lnTo>
                  <a:lnTo>
                    <a:pt x="149148" y="1346619"/>
                  </a:lnTo>
                  <a:lnTo>
                    <a:pt x="187637" y="1372169"/>
                  </a:lnTo>
                  <a:lnTo>
                    <a:pt x="234972" y="1395052"/>
                  </a:lnTo>
                  <a:lnTo>
                    <a:pt x="274710" y="1416308"/>
                  </a:lnTo>
                  <a:lnTo>
                    <a:pt x="290410" y="1436979"/>
                  </a:lnTo>
                  <a:lnTo>
                    <a:pt x="297802" y="1441729"/>
                  </a:lnTo>
                  <a:lnTo>
                    <a:pt x="304965" y="1440738"/>
                  </a:lnTo>
                  <a:lnTo>
                    <a:pt x="309549" y="1449069"/>
                  </a:lnTo>
                  <a:lnTo>
                    <a:pt x="315483" y="1457148"/>
                  </a:lnTo>
                  <a:lnTo>
                    <a:pt x="324262" y="1466046"/>
                  </a:lnTo>
                  <a:lnTo>
                    <a:pt x="333899" y="1473787"/>
                  </a:lnTo>
                  <a:lnTo>
                    <a:pt x="342404" y="1478394"/>
                  </a:lnTo>
                  <a:lnTo>
                    <a:pt x="361317" y="1483862"/>
                  </a:lnTo>
                  <a:lnTo>
                    <a:pt x="367296" y="1486115"/>
                  </a:lnTo>
                  <a:lnTo>
                    <a:pt x="374355" y="1488474"/>
                  </a:lnTo>
                  <a:lnTo>
                    <a:pt x="380369" y="1489195"/>
                  </a:lnTo>
                  <a:lnTo>
                    <a:pt x="386829" y="1489287"/>
                  </a:lnTo>
                  <a:lnTo>
                    <a:pt x="395224" y="1489760"/>
                  </a:lnTo>
                  <a:lnTo>
                    <a:pt x="432371" y="1499768"/>
                  </a:lnTo>
                  <a:lnTo>
                    <a:pt x="441926" y="1503429"/>
                  </a:lnTo>
                  <a:lnTo>
                    <a:pt x="451950" y="1505700"/>
                  </a:lnTo>
                  <a:lnTo>
                    <a:pt x="462452" y="1506860"/>
                  </a:lnTo>
                  <a:lnTo>
                    <a:pt x="473443" y="1507185"/>
                  </a:lnTo>
                  <a:lnTo>
                    <a:pt x="821156" y="1507185"/>
                  </a:lnTo>
                  <a:lnTo>
                    <a:pt x="836404" y="1464744"/>
                  </a:lnTo>
                  <a:lnTo>
                    <a:pt x="858893" y="1445140"/>
                  </a:lnTo>
                  <a:lnTo>
                    <a:pt x="890481" y="1440672"/>
                  </a:lnTo>
                  <a:lnTo>
                    <a:pt x="933024" y="1443639"/>
                  </a:lnTo>
                  <a:lnTo>
                    <a:pt x="988377" y="1446339"/>
                  </a:lnTo>
                  <a:lnTo>
                    <a:pt x="1023868" y="1445974"/>
                  </a:lnTo>
                  <a:lnTo>
                    <a:pt x="1088679" y="1444367"/>
                  </a:lnTo>
                  <a:lnTo>
                    <a:pt x="1130541" y="1443810"/>
                  </a:lnTo>
                  <a:lnTo>
                    <a:pt x="1147150" y="1443000"/>
                  </a:lnTo>
                  <a:lnTo>
                    <a:pt x="1155585" y="1442872"/>
                  </a:lnTo>
                  <a:lnTo>
                    <a:pt x="1162940" y="1442140"/>
                  </a:lnTo>
                  <a:lnTo>
                    <a:pt x="1192088" y="1400388"/>
                  </a:lnTo>
                  <a:lnTo>
                    <a:pt x="1202647" y="1334858"/>
                  </a:lnTo>
                  <a:lnTo>
                    <a:pt x="1210960" y="1266052"/>
                  </a:lnTo>
                  <a:lnTo>
                    <a:pt x="1215339" y="1223327"/>
                  </a:lnTo>
                  <a:lnTo>
                    <a:pt x="1215339" y="1078953"/>
                  </a:lnTo>
                  <a:lnTo>
                    <a:pt x="1169860" y="1018412"/>
                  </a:lnTo>
                  <a:lnTo>
                    <a:pt x="1135665" y="993506"/>
                  </a:lnTo>
                  <a:lnTo>
                    <a:pt x="1094917" y="967409"/>
                  </a:lnTo>
                  <a:lnTo>
                    <a:pt x="1060561" y="956519"/>
                  </a:lnTo>
                  <a:lnTo>
                    <a:pt x="1044943" y="950971"/>
                  </a:lnTo>
                  <a:lnTo>
                    <a:pt x="1008837" y="915415"/>
                  </a:lnTo>
                  <a:lnTo>
                    <a:pt x="981354" y="885012"/>
                  </a:lnTo>
                  <a:lnTo>
                    <a:pt x="978687" y="880605"/>
                  </a:lnTo>
                  <a:lnTo>
                    <a:pt x="972832" y="875055"/>
                  </a:lnTo>
                  <a:lnTo>
                    <a:pt x="964306" y="865792"/>
                  </a:lnTo>
                  <a:lnTo>
                    <a:pt x="948954" y="845589"/>
                  </a:lnTo>
                  <a:lnTo>
                    <a:pt x="940600" y="835761"/>
                  </a:lnTo>
                  <a:lnTo>
                    <a:pt x="890716" y="811378"/>
                  </a:lnTo>
                  <a:lnTo>
                    <a:pt x="876541" y="810750"/>
                  </a:lnTo>
                  <a:lnTo>
                    <a:pt x="863775" y="805572"/>
                  </a:lnTo>
                  <a:lnTo>
                    <a:pt x="846264" y="789698"/>
                  </a:lnTo>
                  <a:lnTo>
                    <a:pt x="846833" y="765447"/>
                  </a:lnTo>
                  <a:lnTo>
                    <a:pt x="846645" y="570699"/>
                  </a:lnTo>
                  <a:lnTo>
                    <a:pt x="847915" y="510870"/>
                  </a:lnTo>
                  <a:lnTo>
                    <a:pt x="847915" y="174891"/>
                  </a:lnTo>
                  <a:lnTo>
                    <a:pt x="848561" y="162218"/>
                  </a:lnTo>
                  <a:lnTo>
                    <a:pt x="849609" y="148467"/>
                  </a:lnTo>
                  <a:lnTo>
                    <a:pt x="849721" y="135067"/>
                  </a:lnTo>
                  <a:lnTo>
                    <a:pt x="847559" y="123443"/>
                  </a:lnTo>
                  <a:lnTo>
                    <a:pt x="845066" y="113255"/>
                  </a:lnTo>
                  <a:lnTo>
                    <a:pt x="843110" y="102152"/>
                  </a:lnTo>
                  <a:lnTo>
                    <a:pt x="823709" y="63169"/>
                  </a:lnTo>
                  <a:lnTo>
                    <a:pt x="771235" y="22117"/>
                  </a:lnTo>
                  <a:lnTo>
                    <a:pt x="705570" y="2582"/>
                  </a:lnTo>
                  <a:lnTo>
                    <a:pt x="66918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125" y="2427619"/>
              <a:ext cx="1005624" cy="13274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2944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520" y="102203"/>
            <a:ext cx="128714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Bundesplatz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60652" y="2443785"/>
            <a:ext cx="1214755" cy="1506855"/>
            <a:chOff x="2460652" y="2443785"/>
            <a:chExt cx="1214755" cy="1506855"/>
          </a:xfrm>
        </p:grpSpPr>
        <p:sp>
          <p:nvSpPr>
            <p:cNvPr id="5" name="object 5"/>
            <p:cNvSpPr/>
            <p:nvPr/>
          </p:nvSpPr>
          <p:spPr>
            <a:xfrm>
              <a:off x="2460652" y="2443785"/>
              <a:ext cx="1214755" cy="1506855"/>
            </a:xfrm>
            <a:custGeom>
              <a:avLst/>
              <a:gdLst/>
              <a:ahLst/>
              <a:cxnLst/>
              <a:rect l="l" t="t" r="r" b="b"/>
              <a:pathLst>
                <a:path w="1214754" h="1506854">
                  <a:moveTo>
                    <a:pt x="545820" y="0"/>
                  </a:moveTo>
                  <a:lnTo>
                    <a:pt x="474997" y="10074"/>
                  </a:lnTo>
                  <a:lnTo>
                    <a:pt x="417347" y="38303"/>
                  </a:lnTo>
                  <a:lnTo>
                    <a:pt x="386067" y="71069"/>
                  </a:lnTo>
                  <a:lnTo>
                    <a:pt x="370043" y="113183"/>
                  </a:lnTo>
                  <a:lnTo>
                    <a:pt x="367550" y="123367"/>
                  </a:lnTo>
                  <a:lnTo>
                    <a:pt x="365389" y="134981"/>
                  </a:lnTo>
                  <a:lnTo>
                    <a:pt x="365501" y="148374"/>
                  </a:lnTo>
                  <a:lnTo>
                    <a:pt x="366548" y="162119"/>
                  </a:lnTo>
                  <a:lnTo>
                    <a:pt x="367195" y="174790"/>
                  </a:lnTo>
                  <a:lnTo>
                    <a:pt x="367195" y="510552"/>
                  </a:lnTo>
                  <a:lnTo>
                    <a:pt x="368465" y="570356"/>
                  </a:lnTo>
                  <a:lnTo>
                    <a:pt x="368277" y="764981"/>
                  </a:lnTo>
                  <a:lnTo>
                    <a:pt x="368846" y="789216"/>
                  </a:lnTo>
                  <a:lnTo>
                    <a:pt x="351342" y="805076"/>
                  </a:lnTo>
                  <a:lnTo>
                    <a:pt x="338583" y="810250"/>
                  </a:lnTo>
                  <a:lnTo>
                    <a:pt x="324417" y="810875"/>
                  </a:lnTo>
                  <a:lnTo>
                    <a:pt x="302691" y="813092"/>
                  </a:lnTo>
                  <a:lnTo>
                    <a:pt x="266214" y="845066"/>
                  </a:lnTo>
                  <a:lnTo>
                    <a:pt x="250872" y="865260"/>
                  </a:lnTo>
                  <a:lnTo>
                    <a:pt x="242354" y="874521"/>
                  </a:lnTo>
                  <a:lnTo>
                    <a:pt x="236512" y="880071"/>
                  </a:lnTo>
                  <a:lnTo>
                    <a:pt x="233845" y="884466"/>
                  </a:lnTo>
                  <a:lnTo>
                    <a:pt x="228765" y="890714"/>
                  </a:lnTo>
                  <a:lnTo>
                    <a:pt x="182433" y="940065"/>
                  </a:lnTo>
                  <a:lnTo>
                    <a:pt x="120345" y="966825"/>
                  </a:lnTo>
                  <a:lnTo>
                    <a:pt x="104898" y="975885"/>
                  </a:lnTo>
                  <a:lnTo>
                    <a:pt x="55992" y="1009616"/>
                  </a:lnTo>
                  <a:lnTo>
                    <a:pt x="6653" y="1068888"/>
                  </a:lnTo>
                  <a:lnTo>
                    <a:pt x="0" y="1078280"/>
                  </a:lnTo>
                  <a:lnTo>
                    <a:pt x="0" y="1222578"/>
                  </a:lnTo>
                  <a:lnTo>
                    <a:pt x="4370" y="1265277"/>
                  </a:lnTo>
                  <a:lnTo>
                    <a:pt x="12679" y="1334041"/>
                  </a:lnTo>
                  <a:lnTo>
                    <a:pt x="23233" y="1399530"/>
                  </a:lnTo>
                  <a:lnTo>
                    <a:pt x="40257" y="1436084"/>
                  </a:lnTo>
                  <a:lnTo>
                    <a:pt x="68148" y="1442117"/>
                  </a:lnTo>
                  <a:lnTo>
                    <a:pt x="84743" y="1442921"/>
                  </a:lnTo>
                  <a:lnTo>
                    <a:pt x="126577" y="1443478"/>
                  </a:lnTo>
                  <a:lnTo>
                    <a:pt x="191344" y="1445085"/>
                  </a:lnTo>
                  <a:lnTo>
                    <a:pt x="226809" y="1445450"/>
                  </a:lnTo>
                  <a:lnTo>
                    <a:pt x="282134" y="1442752"/>
                  </a:lnTo>
                  <a:lnTo>
                    <a:pt x="324655" y="1439788"/>
                  </a:lnTo>
                  <a:lnTo>
                    <a:pt x="356226" y="1444254"/>
                  </a:lnTo>
                  <a:lnTo>
                    <a:pt x="378702" y="1463845"/>
                  </a:lnTo>
                  <a:lnTo>
                    <a:pt x="393941" y="1506258"/>
                  </a:lnTo>
                  <a:lnTo>
                    <a:pt x="741438" y="1506258"/>
                  </a:lnTo>
                  <a:lnTo>
                    <a:pt x="752427" y="1505933"/>
                  </a:lnTo>
                  <a:lnTo>
                    <a:pt x="762923" y="1504773"/>
                  </a:lnTo>
                  <a:lnTo>
                    <a:pt x="772939" y="1502502"/>
                  </a:lnTo>
                  <a:lnTo>
                    <a:pt x="782485" y="1498841"/>
                  </a:lnTo>
                  <a:lnTo>
                    <a:pt x="819607" y="1488846"/>
                  </a:lnTo>
                  <a:lnTo>
                    <a:pt x="827994" y="1488375"/>
                  </a:lnTo>
                  <a:lnTo>
                    <a:pt x="834450" y="1488286"/>
                  </a:lnTo>
                  <a:lnTo>
                    <a:pt x="840463" y="1487565"/>
                  </a:lnTo>
                  <a:lnTo>
                    <a:pt x="853498" y="1482953"/>
                  </a:lnTo>
                  <a:lnTo>
                    <a:pt x="872401" y="1477492"/>
                  </a:lnTo>
                  <a:lnTo>
                    <a:pt x="880897" y="1472887"/>
                  </a:lnTo>
                  <a:lnTo>
                    <a:pt x="890525" y="1465151"/>
                  </a:lnTo>
                  <a:lnTo>
                    <a:pt x="899299" y="1456257"/>
                  </a:lnTo>
                  <a:lnTo>
                    <a:pt x="905230" y="1448180"/>
                  </a:lnTo>
                  <a:lnTo>
                    <a:pt x="909815" y="1439862"/>
                  </a:lnTo>
                  <a:lnTo>
                    <a:pt x="916965" y="1440840"/>
                  </a:lnTo>
                  <a:lnTo>
                    <a:pt x="924356" y="1436103"/>
                  </a:lnTo>
                  <a:lnTo>
                    <a:pt x="940046" y="1415441"/>
                  </a:lnTo>
                  <a:lnTo>
                    <a:pt x="979760" y="1394196"/>
                  </a:lnTo>
                  <a:lnTo>
                    <a:pt x="1027066" y="1371327"/>
                  </a:lnTo>
                  <a:lnTo>
                    <a:pt x="1065530" y="1345793"/>
                  </a:lnTo>
                  <a:lnTo>
                    <a:pt x="1078215" y="1341173"/>
                  </a:lnTo>
                  <a:lnTo>
                    <a:pt x="1095984" y="1342250"/>
                  </a:lnTo>
                  <a:lnTo>
                    <a:pt x="1114754" y="1346336"/>
                  </a:lnTo>
                  <a:lnTo>
                    <a:pt x="1130439" y="1350746"/>
                  </a:lnTo>
                  <a:lnTo>
                    <a:pt x="1183978" y="1342206"/>
                  </a:lnTo>
                  <a:lnTo>
                    <a:pt x="1207153" y="1320073"/>
                  </a:lnTo>
                  <a:lnTo>
                    <a:pt x="1211362" y="1289578"/>
                  </a:lnTo>
                  <a:lnTo>
                    <a:pt x="1208001" y="1255954"/>
                  </a:lnTo>
                  <a:lnTo>
                    <a:pt x="1208468" y="1224432"/>
                  </a:lnTo>
                  <a:lnTo>
                    <a:pt x="1210867" y="1212924"/>
                  </a:lnTo>
                  <a:lnTo>
                    <a:pt x="1211506" y="1201059"/>
                  </a:lnTo>
                  <a:lnTo>
                    <a:pt x="1209779" y="1189426"/>
                  </a:lnTo>
                  <a:lnTo>
                    <a:pt x="1205077" y="1178610"/>
                  </a:lnTo>
                  <a:lnTo>
                    <a:pt x="1211505" y="1163086"/>
                  </a:lnTo>
                  <a:lnTo>
                    <a:pt x="1211448" y="1159424"/>
                  </a:lnTo>
                  <a:lnTo>
                    <a:pt x="1209332" y="1153934"/>
                  </a:lnTo>
                  <a:lnTo>
                    <a:pt x="1211085" y="1142981"/>
                  </a:lnTo>
                  <a:lnTo>
                    <a:pt x="1212789" y="1120370"/>
                  </a:lnTo>
                  <a:lnTo>
                    <a:pt x="1214589" y="1086472"/>
                  </a:lnTo>
                  <a:lnTo>
                    <a:pt x="1214556" y="1076625"/>
                  </a:lnTo>
                  <a:lnTo>
                    <a:pt x="1197267" y="1038732"/>
                  </a:lnTo>
                  <a:lnTo>
                    <a:pt x="1188364" y="1034427"/>
                  </a:lnTo>
                  <a:lnTo>
                    <a:pt x="1168786" y="1020225"/>
                  </a:lnTo>
                  <a:lnTo>
                    <a:pt x="1142995" y="997946"/>
                  </a:lnTo>
                  <a:lnTo>
                    <a:pt x="1120225" y="977391"/>
                  </a:lnTo>
                  <a:lnTo>
                    <a:pt x="1109713" y="968362"/>
                  </a:lnTo>
                  <a:lnTo>
                    <a:pt x="1100148" y="956802"/>
                  </a:lnTo>
                  <a:lnTo>
                    <a:pt x="1082808" y="949226"/>
                  </a:lnTo>
                  <a:lnTo>
                    <a:pt x="1046894" y="945970"/>
                  </a:lnTo>
                  <a:lnTo>
                    <a:pt x="981608" y="947369"/>
                  </a:lnTo>
                  <a:lnTo>
                    <a:pt x="957008" y="934876"/>
                  </a:lnTo>
                  <a:lnTo>
                    <a:pt x="940412" y="925085"/>
                  </a:lnTo>
                  <a:lnTo>
                    <a:pt x="932470" y="912605"/>
                  </a:lnTo>
                  <a:lnTo>
                    <a:pt x="933831" y="892047"/>
                  </a:lnTo>
                  <a:lnTo>
                    <a:pt x="938979" y="344672"/>
                  </a:lnTo>
                  <a:lnTo>
                    <a:pt x="939291" y="273227"/>
                  </a:lnTo>
                  <a:lnTo>
                    <a:pt x="939139" y="261861"/>
                  </a:lnTo>
                  <a:lnTo>
                    <a:pt x="938110" y="255117"/>
                  </a:lnTo>
                  <a:lnTo>
                    <a:pt x="938568" y="250329"/>
                  </a:lnTo>
                  <a:lnTo>
                    <a:pt x="926044" y="206717"/>
                  </a:lnTo>
                  <a:lnTo>
                    <a:pt x="907148" y="172250"/>
                  </a:lnTo>
                  <a:lnTo>
                    <a:pt x="882991" y="141639"/>
                  </a:lnTo>
                  <a:lnTo>
                    <a:pt x="871943" y="129603"/>
                  </a:lnTo>
                  <a:lnTo>
                    <a:pt x="871982" y="129095"/>
                  </a:lnTo>
                  <a:lnTo>
                    <a:pt x="835932" y="97355"/>
                  </a:lnTo>
                  <a:lnTo>
                    <a:pt x="784047" y="62290"/>
                  </a:lnTo>
                  <a:lnTo>
                    <a:pt x="740871" y="40424"/>
                  </a:lnTo>
                  <a:lnTo>
                    <a:pt x="695141" y="22853"/>
                  </a:lnTo>
                  <a:lnTo>
                    <a:pt x="647382" y="9651"/>
                  </a:lnTo>
                  <a:lnTo>
                    <a:pt x="597387" y="1878"/>
                  </a:lnTo>
                  <a:lnTo>
                    <a:pt x="572353" y="402"/>
                  </a:lnTo>
                  <a:lnTo>
                    <a:pt x="54582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5443" y="2516248"/>
              <a:ext cx="1005009" cy="132661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5992" cy="6979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639" y="102203"/>
            <a:ext cx="365569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Marschalkenstrasse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Kluserstrasse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13396" y="2163752"/>
            <a:ext cx="1212215" cy="1506855"/>
            <a:chOff x="2313396" y="2163752"/>
            <a:chExt cx="1212215" cy="1506855"/>
          </a:xfrm>
        </p:grpSpPr>
        <p:sp>
          <p:nvSpPr>
            <p:cNvPr id="5" name="object 5"/>
            <p:cNvSpPr/>
            <p:nvPr/>
          </p:nvSpPr>
          <p:spPr>
            <a:xfrm>
              <a:off x="2313396" y="2163752"/>
              <a:ext cx="1212215" cy="1506855"/>
            </a:xfrm>
            <a:custGeom>
              <a:avLst/>
              <a:gdLst/>
              <a:ahLst/>
              <a:cxnLst/>
              <a:rect l="l" t="t" r="r" b="b"/>
              <a:pathLst>
                <a:path w="1212214" h="1506854">
                  <a:moveTo>
                    <a:pt x="667156" y="0"/>
                  </a:moveTo>
                  <a:lnTo>
                    <a:pt x="615715" y="1878"/>
                  </a:lnTo>
                  <a:lnTo>
                    <a:pt x="565835" y="9651"/>
                  </a:lnTo>
                  <a:lnTo>
                    <a:pt x="518190" y="22855"/>
                  </a:lnTo>
                  <a:lnTo>
                    <a:pt x="472570" y="40428"/>
                  </a:lnTo>
                  <a:lnTo>
                    <a:pt x="429497" y="62296"/>
                  </a:lnTo>
                  <a:lnTo>
                    <a:pt x="389496" y="88379"/>
                  </a:lnTo>
                  <a:lnTo>
                    <a:pt x="354841" y="116725"/>
                  </a:lnTo>
                  <a:lnTo>
                    <a:pt x="341769" y="129095"/>
                  </a:lnTo>
                  <a:lnTo>
                    <a:pt x="341807" y="129603"/>
                  </a:lnTo>
                  <a:lnTo>
                    <a:pt x="330791" y="141644"/>
                  </a:lnTo>
                  <a:lnTo>
                    <a:pt x="306692" y="172250"/>
                  </a:lnTo>
                  <a:lnTo>
                    <a:pt x="287839" y="206717"/>
                  </a:lnTo>
                  <a:lnTo>
                    <a:pt x="276567" y="243928"/>
                  </a:lnTo>
                  <a:lnTo>
                    <a:pt x="275348" y="250329"/>
                  </a:lnTo>
                  <a:lnTo>
                    <a:pt x="275793" y="255117"/>
                  </a:lnTo>
                  <a:lnTo>
                    <a:pt x="274777" y="261861"/>
                  </a:lnTo>
                  <a:lnTo>
                    <a:pt x="274625" y="273227"/>
                  </a:lnTo>
                  <a:lnTo>
                    <a:pt x="274934" y="344672"/>
                  </a:lnTo>
                  <a:lnTo>
                    <a:pt x="280073" y="892047"/>
                  </a:lnTo>
                  <a:lnTo>
                    <a:pt x="281433" y="912605"/>
                  </a:lnTo>
                  <a:lnTo>
                    <a:pt x="273510" y="925085"/>
                  </a:lnTo>
                  <a:lnTo>
                    <a:pt x="256952" y="934876"/>
                  </a:lnTo>
                  <a:lnTo>
                    <a:pt x="232410" y="947369"/>
                  </a:lnTo>
                  <a:lnTo>
                    <a:pt x="167280" y="945970"/>
                  </a:lnTo>
                  <a:lnTo>
                    <a:pt x="131454" y="949226"/>
                  </a:lnTo>
                  <a:lnTo>
                    <a:pt x="114159" y="956802"/>
                  </a:lnTo>
                  <a:lnTo>
                    <a:pt x="104622" y="968362"/>
                  </a:lnTo>
                  <a:lnTo>
                    <a:pt x="94131" y="977392"/>
                  </a:lnTo>
                  <a:lnTo>
                    <a:pt x="71410" y="997948"/>
                  </a:lnTo>
                  <a:lnTo>
                    <a:pt x="45677" y="1020231"/>
                  </a:lnTo>
                  <a:lnTo>
                    <a:pt x="26149" y="1034440"/>
                  </a:lnTo>
                  <a:lnTo>
                    <a:pt x="17272" y="1038732"/>
                  </a:lnTo>
                  <a:lnTo>
                    <a:pt x="13373" y="1041895"/>
                  </a:lnTo>
                  <a:lnTo>
                    <a:pt x="0" y="1086472"/>
                  </a:lnTo>
                  <a:lnTo>
                    <a:pt x="1792" y="1120370"/>
                  </a:lnTo>
                  <a:lnTo>
                    <a:pt x="3487" y="1142981"/>
                  </a:lnTo>
                  <a:lnTo>
                    <a:pt x="5232" y="1153934"/>
                  </a:lnTo>
                  <a:lnTo>
                    <a:pt x="3123" y="1159424"/>
                  </a:lnTo>
                  <a:lnTo>
                    <a:pt x="3068" y="1163086"/>
                  </a:lnTo>
                  <a:lnTo>
                    <a:pt x="9486" y="1178610"/>
                  </a:lnTo>
                  <a:lnTo>
                    <a:pt x="4792" y="1189426"/>
                  </a:lnTo>
                  <a:lnTo>
                    <a:pt x="3067" y="1201059"/>
                  </a:lnTo>
                  <a:lnTo>
                    <a:pt x="3704" y="1212924"/>
                  </a:lnTo>
                  <a:lnTo>
                    <a:pt x="6096" y="1224432"/>
                  </a:lnTo>
                  <a:lnTo>
                    <a:pt x="6561" y="1255953"/>
                  </a:lnTo>
                  <a:lnTo>
                    <a:pt x="3208" y="1289574"/>
                  </a:lnTo>
                  <a:lnTo>
                    <a:pt x="7406" y="1320064"/>
                  </a:lnTo>
                  <a:lnTo>
                    <a:pt x="30525" y="1342194"/>
                  </a:lnTo>
                  <a:lnTo>
                    <a:pt x="83934" y="1350733"/>
                  </a:lnTo>
                  <a:lnTo>
                    <a:pt x="99585" y="1346331"/>
                  </a:lnTo>
                  <a:lnTo>
                    <a:pt x="118313" y="1342248"/>
                  </a:lnTo>
                  <a:lnTo>
                    <a:pt x="136040" y="1341173"/>
                  </a:lnTo>
                  <a:lnTo>
                    <a:pt x="148691" y="1345793"/>
                  </a:lnTo>
                  <a:lnTo>
                    <a:pt x="187059" y="1371327"/>
                  </a:lnTo>
                  <a:lnTo>
                    <a:pt x="234253" y="1394196"/>
                  </a:lnTo>
                  <a:lnTo>
                    <a:pt x="273876" y="1415441"/>
                  </a:lnTo>
                  <a:lnTo>
                    <a:pt x="289534" y="1436103"/>
                  </a:lnTo>
                  <a:lnTo>
                    <a:pt x="296900" y="1440840"/>
                  </a:lnTo>
                  <a:lnTo>
                    <a:pt x="304025" y="1439862"/>
                  </a:lnTo>
                  <a:lnTo>
                    <a:pt x="308597" y="1448180"/>
                  </a:lnTo>
                  <a:lnTo>
                    <a:pt x="314522" y="1456257"/>
                  </a:lnTo>
                  <a:lnTo>
                    <a:pt x="323280" y="1465151"/>
                  </a:lnTo>
                  <a:lnTo>
                    <a:pt x="332887" y="1472887"/>
                  </a:lnTo>
                  <a:lnTo>
                    <a:pt x="341363" y="1477492"/>
                  </a:lnTo>
                  <a:lnTo>
                    <a:pt x="360212" y="1482948"/>
                  </a:lnTo>
                  <a:lnTo>
                    <a:pt x="366179" y="1485201"/>
                  </a:lnTo>
                  <a:lnTo>
                    <a:pt x="373220" y="1487565"/>
                  </a:lnTo>
                  <a:lnTo>
                    <a:pt x="379218" y="1488286"/>
                  </a:lnTo>
                  <a:lnTo>
                    <a:pt x="385660" y="1488375"/>
                  </a:lnTo>
                  <a:lnTo>
                    <a:pt x="394030" y="1488846"/>
                  </a:lnTo>
                  <a:lnTo>
                    <a:pt x="431063" y="1498841"/>
                  </a:lnTo>
                  <a:lnTo>
                    <a:pt x="440582" y="1502502"/>
                  </a:lnTo>
                  <a:lnTo>
                    <a:pt x="450573" y="1504773"/>
                  </a:lnTo>
                  <a:lnTo>
                    <a:pt x="461045" y="1505933"/>
                  </a:lnTo>
                  <a:lnTo>
                    <a:pt x="472008" y="1506258"/>
                  </a:lnTo>
                  <a:lnTo>
                    <a:pt x="818667" y="1506258"/>
                  </a:lnTo>
                  <a:lnTo>
                    <a:pt x="833868" y="1463840"/>
                  </a:lnTo>
                  <a:lnTo>
                    <a:pt x="856290" y="1444248"/>
                  </a:lnTo>
                  <a:lnTo>
                    <a:pt x="887785" y="1439784"/>
                  </a:lnTo>
                  <a:lnTo>
                    <a:pt x="930202" y="1442751"/>
                  </a:lnTo>
                  <a:lnTo>
                    <a:pt x="985393" y="1445450"/>
                  </a:lnTo>
                  <a:lnTo>
                    <a:pt x="1020776" y="1445085"/>
                  </a:lnTo>
                  <a:lnTo>
                    <a:pt x="1085389" y="1443478"/>
                  </a:lnTo>
                  <a:lnTo>
                    <a:pt x="1127116" y="1442921"/>
                  </a:lnTo>
                  <a:lnTo>
                    <a:pt x="1143677" y="1442117"/>
                  </a:lnTo>
                  <a:lnTo>
                    <a:pt x="1152093" y="1441996"/>
                  </a:lnTo>
                  <a:lnTo>
                    <a:pt x="1159421" y="1441262"/>
                  </a:lnTo>
                  <a:lnTo>
                    <a:pt x="1188476" y="1399536"/>
                  </a:lnTo>
                  <a:lnTo>
                    <a:pt x="1199005" y="1334046"/>
                  </a:lnTo>
                  <a:lnTo>
                    <a:pt x="1207293" y="1265279"/>
                  </a:lnTo>
                  <a:lnTo>
                    <a:pt x="1211656" y="1222578"/>
                  </a:lnTo>
                  <a:lnTo>
                    <a:pt x="1211656" y="1078280"/>
                  </a:lnTo>
                  <a:lnTo>
                    <a:pt x="1166317" y="1017790"/>
                  </a:lnTo>
                  <a:lnTo>
                    <a:pt x="1132222" y="992898"/>
                  </a:lnTo>
                  <a:lnTo>
                    <a:pt x="1091603" y="966825"/>
                  </a:lnTo>
                  <a:lnTo>
                    <a:pt x="1057354" y="955933"/>
                  </a:lnTo>
                  <a:lnTo>
                    <a:pt x="1041784" y="950385"/>
                  </a:lnTo>
                  <a:lnTo>
                    <a:pt x="1005776" y="914857"/>
                  </a:lnTo>
                  <a:lnTo>
                    <a:pt x="978369" y="884466"/>
                  </a:lnTo>
                  <a:lnTo>
                    <a:pt x="975715" y="880071"/>
                  </a:lnTo>
                  <a:lnTo>
                    <a:pt x="969886" y="874521"/>
                  </a:lnTo>
                  <a:lnTo>
                    <a:pt x="961386" y="865260"/>
                  </a:lnTo>
                  <a:lnTo>
                    <a:pt x="946083" y="845066"/>
                  </a:lnTo>
                  <a:lnTo>
                    <a:pt x="937755" y="835240"/>
                  </a:lnTo>
                  <a:lnTo>
                    <a:pt x="888022" y="810881"/>
                  </a:lnTo>
                  <a:lnTo>
                    <a:pt x="873890" y="810255"/>
                  </a:lnTo>
                  <a:lnTo>
                    <a:pt x="861162" y="805078"/>
                  </a:lnTo>
                  <a:lnTo>
                    <a:pt x="843699" y="789216"/>
                  </a:lnTo>
                  <a:lnTo>
                    <a:pt x="844267" y="764981"/>
                  </a:lnTo>
                  <a:lnTo>
                    <a:pt x="844080" y="570356"/>
                  </a:lnTo>
                  <a:lnTo>
                    <a:pt x="845350" y="510552"/>
                  </a:lnTo>
                  <a:lnTo>
                    <a:pt x="845350" y="174790"/>
                  </a:lnTo>
                  <a:lnTo>
                    <a:pt x="845989" y="162120"/>
                  </a:lnTo>
                  <a:lnTo>
                    <a:pt x="847034" y="148378"/>
                  </a:lnTo>
                  <a:lnTo>
                    <a:pt x="847148" y="134986"/>
                  </a:lnTo>
                  <a:lnTo>
                    <a:pt x="844994" y="123367"/>
                  </a:lnTo>
                  <a:lnTo>
                    <a:pt x="842507" y="113183"/>
                  </a:lnTo>
                  <a:lnTo>
                    <a:pt x="840555" y="102090"/>
                  </a:lnTo>
                  <a:lnTo>
                    <a:pt x="821220" y="63131"/>
                  </a:lnTo>
                  <a:lnTo>
                    <a:pt x="768899" y="22106"/>
                  </a:lnTo>
                  <a:lnTo>
                    <a:pt x="703432" y="2580"/>
                  </a:lnTo>
                  <a:lnTo>
                    <a:pt x="66715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7927" y="2236215"/>
              <a:ext cx="1002587" cy="13266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77495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545" y="102203"/>
            <a:ext cx="338836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Neubadstrasse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Bättwilerstrasse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6053" y="2265404"/>
            <a:ext cx="1127760" cy="1398905"/>
            <a:chOff x="1446053" y="2265404"/>
            <a:chExt cx="1127760" cy="1398905"/>
          </a:xfrm>
        </p:grpSpPr>
        <p:sp>
          <p:nvSpPr>
            <p:cNvPr id="5" name="object 5"/>
            <p:cNvSpPr/>
            <p:nvPr/>
          </p:nvSpPr>
          <p:spPr>
            <a:xfrm>
              <a:off x="1446053" y="2265404"/>
              <a:ext cx="1127760" cy="1398905"/>
            </a:xfrm>
            <a:custGeom>
              <a:avLst/>
              <a:gdLst/>
              <a:ahLst/>
              <a:cxnLst/>
              <a:rect l="l" t="t" r="r" b="b"/>
              <a:pathLst>
                <a:path w="1127760" h="1398904">
                  <a:moveTo>
                    <a:pt x="506717" y="0"/>
                  </a:moveTo>
                  <a:lnTo>
                    <a:pt x="440974" y="9348"/>
                  </a:lnTo>
                  <a:lnTo>
                    <a:pt x="387451" y="35547"/>
                  </a:lnTo>
                  <a:lnTo>
                    <a:pt x="358419" y="65976"/>
                  </a:lnTo>
                  <a:lnTo>
                    <a:pt x="343538" y="105067"/>
                  </a:lnTo>
                  <a:lnTo>
                    <a:pt x="341223" y="114515"/>
                  </a:lnTo>
                  <a:lnTo>
                    <a:pt x="339218" y="125304"/>
                  </a:lnTo>
                  <a:lnTo>
                    <a:pt x="339324" y="137737"/>
                  </a:lnTo>
                  <a:lnTo>
                    <a:pt x="340298" y="150495"/>
                  </a:lnTo>
                  <a:lnTo>
                    <a:pt x="340893" y="162255"/>
                  </a:lnTo>
                  <a:lnTo>
                    <a:pt x="340893" y="473976"/>
                  </a:lnTo>
                  <a:lnTo>
                    <a:pt x="342074" y="529488"/>
                  </a:lnTo>
                  <a:lnTo>
                    <a:pt x="341897" y="710171"/>
                  </a:lnTo>
                  <a:lnTo>
                    <a:pt x="342430" y="732675"/>
                  </a:lnTo>
                  <a:lnTo>
                    <a:pt x="326181" y="747400"/>
                  </a:lnTo>
                  <a:lnTo>
                    <a:pt x="314336" y="752206"/>
                  </a:lnTo>
                  <a:lnTo>
                    <a:pt x="301183" y="752790"/>
                  </a:lnTo>
                  <a:lnTo>
                    <a:pt x="281012" y="754849"/>
                  </a:lnTo>
                  <a:lnTo>
                    <a:pt x="247149" y="784528"/>
                  </a:lnTo>
                  <a:lnTo>
                    <a:pt x="232907" y="803277"/>
                  </a:lnTo>
                  <a:lnTo>
                    <a:pt x="225005" y="811872"/>
                  </a:lnTo>
                  <a:lnTo>
                    <a:pt x="219570" y="817016"/>
                  </a:lnTo>
                  <a:lnTo>
                    <a:pt x="217093" y="821105"/>
                  </a:lnTo>
                  <a:lnTo>
                    <a:pt x="212382" y="826896"/>
                  </a:lnTo>
                  <a:lnTo>
                    <a:pt x="169366" y="872715"/>
                  </a:lnTo>
                  <a:lnTo>
                    <a:pt x="111721" y="897559"/>
                  </a:lnTo>
                  <a:lnTo>
                    <a:pt x="97385" y="905973"/>
                  </a:lnTo>
                  <a:lnTo>
                    <a:pt x="51987" y="937287"/>
                  </a:lnTo>
                  <a:lnTo>
                    <a:pt x="6177" y="992314"/>
                  </a:lnTo>
                  <a:lnTo>
                    <a:pt x="0" y="1001039"/>
                  </a:lnTo>
                  <a:lnTo>
                    <a:pt x="0" y="1134998"/>
                  </a:lnTo>
                  <a:lnTo>
                    <a:pt x="4063" y="1174638"/>
                  </a:lnTo>
                  <a:lnTo>
                    <a:pt x="11777" y="1238477"/>
                  </a:lnTo>
                  <a:lnTo>
                    <a:pt x="21575" y="1299274"/>
                  </a:lnTo>
                  <a:lnTo>
                    <a:pt x="39509" y="1334566"/>
                  </a:lnTo>
                  <a:lnTo>
                    <a:pt x="45453" y="1338783"/>
                  </a:lnTo>
                  <a:lnTo>
                    <a:pt x="63269" y="1338808"/>
                  </a:lnTo>
                  <a:lnTo>
                    <a:pt x="78681" y="1339556"/>
                  </a:lnTo>
                  <a:lnTo>
                    <a:pt x="117517" y="1340075"/>
                  </a:lnTo>
                  <a:lnTo>
                    <a:pt x="177648" y="1341568"/>
                  </a:lnTo>
                  <a:lnTo>
                    <a:pt x="210578" y="1341907"/>
                  </a:lnTo>
                  <a:lnTo>
                    <a:pt x="261936" y="1339401"/>
                  </a:lnTo>
                  <a:lnTo>
                    <a:pt x="301409" y="1336646"/>
                  </a:lnTo>
                  <a:lnTo>
                    <a:pt x="330718" y="1340790"/>
                  </a:lnTo>
                  <a:lnTo>
                    <a:pt x="351586" y="1358979"/>
                  </a:lnTo>
                  <a:lnTo>
                    <a:pt x="365734" y="1398358"/>
                  </a:lnTo>
                  <a:lnTo>
                    <a:pt x="688327" y="1398358"/>
                  </a:lnTo>
                  <a:lnTo>
                    <a:pt x="698532" y="1398056"/>
                  </a:lnTo>
                  <a:lnTo>
                    <a:pt x="708277" y="1396979"/>
                  </a:lnTo>
                  <a:lnTo>
                    <a:pt x="717572" y="1394870"/>
                  </a:lnTo>
                  <a:lnTo>
                    <a:pt x="726427" y="1391475"/>
                  </a:lnTo>
                  <a:lnTo>
                    <a:pt x="760895" y="1382191"/>
                  </a:lnTo>
                  <a:lnTo>
                    <a:pt x="768688" y="1381751"/>
                  </a:lnTo>
                  <a:lnTo>
                    <a:pt x="774684" y="1381669"/>
                  </a:lnTo>
                  <a:lnTo>
                    <a:pt x="780265" y="1381004"/>
                  </a:lnTo>
                  <a:lnTo>
                    <a:pt x="786815" y="1378813"/>
                  </a:lnTo>
                  <a:lnTo>
                    <a:pt x="794194" y="1375600"/>
                  </a:lnTo>
                  <a:lnTo>
                    <a:pt x="801573" y="1374381"/>
                  </a:lnTo>
                  <a:lnTo>
                    <a:pt x="834884" y="1351932"/>
                  </a:lnTo>
                  <a:lnTo>
                    <a:pt x="844651" y="1336713"/>
                  </a:lnTo>
                  <a:lnTo>
                    <a:pt x="851281" y="1337627"/>
                  </a:lnTo>
                  <a:lnTo>
                    <a:pt x="858138" y="1333220"/>
                  </a:lnTo>
                  <a:lnTo>
                    <a:pt x="872709" y="1314040"/>
                  </a:lnTo>
                  <a:lnTo>
                    <a:pt x="909583" y="1294318"/>
                  </a:lnTo>
                  <a:lnTo>
                    <a:pt x="953500" y="1273089"/>
                  </a:lnTo>
                  <a:lnTo>
                    <a:pt x="989202" y="1249387"/>
                  </a:lnTo>
                  <a:lnTo>
                    <a:pt x="1000979" y="1245094"/>
                  </a:lnTo>
                  <a:lnTo>
                    <a:pt x="1017476" y="1246093"/>
                  </a:lnTo>
                  <a:lnTo>
                    <a:pt x="1034901" y="1249886"/>
                  </a:lnTo>
                  <a:lnTo>
                    <a:pt x="1049464" y="1253972"/>
                  </a:lnTo>
                  <a:lnTo>
                    <a:pt x="1099171" y="1246046"/>
                  </a:lnTo>
                  <a:lnTo>
                    <a:pt x="1120687" y="1225502"/>
                  </a:lnTo>
                  <a:lnTo>
                    <a:pt x="1124593" y="1197196"/>
                  </a:lnTo>
                  <a:lnTo>
                    <a:pt x="1121472" y="1165982"/>
                  </a:lnTo>
                  <a:lnTo>
                    <a:pt x="1121905" y="1136713"/>
                  </a:lnTo>
                  <a:lnTo>
                    <a:pt x="1124134" y="1126031"/>
                  </a:lnTo>
                  <a:lnTo>
                    <a:pt x="1124731" y="1115018"/>
                  </a:lnTo>
                  <a:lnTo>
                    <a:pt x="1123126" y="1104220"/>
                  </a:lnTo>
                  <a:lnTo>
                    <a:pt x="1118755" y="1094181"/>
                  </a:lnTo>
                  <a:lnTo>
                    <a:pt x="1124721" y="1079763"/>
                  </a:lnTo>
                  <a:lnTo>
                    <a:pt x="1124667" y="1076364"/>
                  </a:lnTo>
                  <a:lnTo>
                    <a:pt x="1122705" y="1071270"/>
                  </a:lnTo>
                  <a:lnTo>
                    <a:pt x="1124330" y="1061097"/>
                  </a:lnTo>
                  <a:lnTo>
                    <a:pt x="1125910" y="1040104"/>
                  </a:lnTo>
                  <a:lnTo>
                    <a:pt x="1127582" y="1008633"/>
                  </a:lnTo>
                  <a:lnTo>
                    <a:pt x="1127551" y="999497"/>
                  </a:lnTo>
                  <a:lnTo>
                    <a:pt x="1111504" y="964310"/>
                  </a:lnTo>
                  <a:lnTo>
                    <a:pt x="1103236" y="960323"/>
                  </a:lnTo>
                  <a:lnTo>
                    <a:pt x="1085068" y="947140"/>
                  </a:lnTo>
                  <a:lnTo>
                    <a:pt x="1061124" y="926458"/>
                  </a:lnTo>
                  <a:lnTo>
                    <a:pt x="1039983" y="907377"/>
                  </a:lnTo>
                  <a:lnTo>
                    <a:pt x="1030223" y="898994"/>
                  </a:lnTo>
                  <a:lnTo>
                    <a:pt x="1021345" y="888262"/>
                  </a:lnTo>
                  <a:lnTo>
                    <a:pt x="1005246" y="881227"/>
                  </a:lnTo>
                  <a:lnTo>
                    <a:pt x="971902" y="878203"/>
                  </a:lnTo>
                  <a:lnTo>
                    <a:pt x="911288" y="879500"/>
                  </a:lnTo>
                  <a:lnTo>
                    <a:pt x="888460" y="867903"/>
                  </a:lnTo>
                  <a:lnTo>
                    <a:pt x="873056" y="858812"/>
                  </a:lnTo>
                  <a:lnTo>
                    <a:pt x="865684" y="847224"/>
                  </a:lnTo>
                  <a:lnTo>
                    <a:pt x="866952" y="828141"/>
                  </a:lnTo>
                  <a:lnTo>
                    <a:pt x="871721" y="319981"/>
                  </a:lnTo>
                  <a:lnTo>
                    <a:pt x="872008" y="253655"/>
                  </a:lnTo>
                  <a:lnTo>
                    <a:pt x="871867" y="243103"/>
                  </a:lnTo>
                  <a:lnTo>
                    <a:pt x="870927" y="236842"/>
                  </a:lnTo>
                  <a:lnTo>
                    <a:pt x="871346" y="232397"/>
                  </a:lnTo>
                  <a:lnTo>
                    <a:pt x="859718" y="191901"/>
                  </a:lnTo>
                  <a:lnTo>
                    <a:pt x="834985" y="150017"/>
                  </a:lnTo>
                  <a:lnTo>
                    <a:pt x="809497" y="120319"/>
                  </a:lnTo>
                  <a:lnTo>
                    <a:pt x="809523" y="119849"/>
                  </a:lnTo>
                  <a:lnTo>
                    <a:pt x="776057" y="90374"/>
                  </a:lnTo>
                  <a:lnTo>
                    <a:pt x="727886" y="57822"/>
                  </a:lnTo>
                  <a:lnTo>
                    <a:pt x="687801" y="37520"/>
                  </a:lnTo>
                  <a:lnTo>
                    <a:pt x="645348" y="21207"/>
                  </a:lnTo>
                  <a:lnTo>
                    <a:pt x="601014" y="8953"/>
                  </a:lnTo>
                  <a:lnTo>
                    <a:pt x="554599" y="1738"/>
                  </a:lnTo>
                  <a:lnTo>
                    <a:pt x="531356" y="372"/>
                  </a:lnTo>
                  <a:lnTo>
                    <a:pt x="50671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342" y="2332679"/>
              <a:ext cx="933018" cy="12315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5992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571" y="102203"/>
            <a:ext cx="1541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Benkenstrasse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2105" y="3314228"/>
            <a:ext cx="1127760" cy="1398905"/>
            <a:chOff x="1382105" y="3314228"/>
            <a:chExt cx="1127760" cy="1398905"/>
          </a:xfrm>
        </p:grpSpPr>
        <p:sp>
          <p:nvSpPr>
            <p:cNvPr id="5" name="object 5"/>
            <p:cNvSpPr/>
            <p:nvPr/>
          </p:nvSpPr>
          <p:spPr>
            <a:xfrm>
              <a:off x="1382105" y="3314228"/>
              <a:ext cx="1127760" cy="1398905"/>
            </a:xfrm>
            <a:custGeom>
              <a:avLst/>
              <a:gdLst/>
              <a:ahLst/>
              <a:cxnLst/>
              <a:rect l="l" t="t" r="r" b="b"/>
              <a:pathLst>
                <a:path w="1127760" h="1398904">
                  <a:moveTo>
                    <a:pt x="620852" y="0"/>
                  </a:moveTo>
                  <a:lnTo>
                    <a:pt x="572981" y="1738"/>
                  </a:lnTo>
                  <a:lnTo>
                    <a:pt x="526567" y="8953"/>
                  </a:lnTo>
                  <a:lnTo>
                    <a:pt x="482233" y="21207"/>
                  </a:lnTo>
                  <a:lnTo>
                    <a:pt x="439780" y="37520"/>
                  </a:lnTo>
                  <a:lnTo>
                    <a:pt x="399696" y="57822"/>
                  </a:lnTo>
                  <a:lnTo>
                    <a:pt x="362470" y="82041"/>
                  </a:lnTo>
                  <a:lnTo>
                    <a:pt x="330213" y="108359"/>
                  </a:lnTo>
                  <a:lnTo>
                    <a:pt x="318058" y="119849"/>
                  </a:lnTo>
                  <a:lnTo>
                    <a:pt x="318084" y="120319"/>
                  </a:lnTo>
                  <a:lnTo>
                    <a:pt x="307836" y="131493"/>
                  </a:lnTo>
                  <a:lnTo>
                    <a:pt x="275807" y="175425"/>
                  </a:lnTo>
                  <a:lnTo>
                    <a:pt x="257378" y="226440"/>
                  </a:lnTo>
                  <a:lnTo>
                    <a:pt x="256235" y="232397"/>
                  </a:lnTo>
                  <a:lnTo>
                    <a:pt x="256654" y="236842"/>
                  </a:lnTo>
                  <a:lnTo>
                    <a:pt x="255714" y="243103"/>
                  </a:lnTo>
                  <a:lnTo>
                    <a:pt x="255573" y="253655"/>
                  </a:lnTo>
                  <a:lnTo>
                    <a:pt x="255860" y="319983"/>
                  </a:lnTo>
                  <a:lnTo>
                    <a:pt x="260629" y="828141"/>
                  </a:lnTo>
                  <a:lnTo>
                    <a:pt x="261897" y="847224"/>
                  </a:lnTo>
                  <a:lnTo>
                    <a:pt x="254523" y="858812"/>
                  </a:lnTo>
                  <a:lnTo>
                    <a:pt x="239115" y="867903"/>
                  </a:lnTo>
                  <a:lnTo>
                    <a:pt x="216281" y="879500"/>
                  </a:lnTo>
                  <a:lnTo>
                    <a:pt x="155674" y="878203"/>
                  </a:lnTo>
                  <a:lnTo>
                    <a:pt x="122334" y="881227"/>
                  </a:lnTo>
                  <a:lnTo>
                    <a:pt x="106236" y="888262"/>
                  </a:lnTo>
                  <a:lnTo>
                    <a:pt x="97358" y="898994"/>
                  </a:lnTo>
                  <a:lnTo>
                    <a:pt x="87598" y="907377"/>
                  </a:lnTo>
                  <a:lnTo>
                    <a:pt x="66457" y="926458"/>
                  </a:lnTo>
                  <a:lnTo>
                    <a:pt x="42513" y="947140"/>
                  </a:lnTo>
                  <a:lnTo>
                    <a:pt x="24345" y="960323"/>
                  </a:lnTo>
                  <a:lnTo>
                    <a:pt x="16078" y="964310"/>
                  </a:lnTo>
                  <a:lnTo>
                    <a:pt x="12446" y="967257"/>
                  </a:lnTo>
                  <a:lnTo>
                    <a:pt x="0" y="1008633"/>
                  </a:lnTo>
                  <a:lnTo>
                    <a:pt x="1665" y="1040104"/>
                  </a:lnTo>
                  <a:lnTo>
                    <a:pt x="3241" y="1061097"/>
                  </a:lnTo>
                  <a:lnTo>
                    <a:pt x="4864" y="1071270"/>
                  </a:lnTo>
                  <a:lnTo>
                    <a:pt x="2909" y="1076364"/>
                  </a:lnTo>
                  <a:lnTo>
                    <a:pt x="2859" y="1079763"/>
                  </a:lnTo>
                  <a:lnTo>
                    <a:pt x="8826" y="1094181"/>
                  </a:lnTo>
                  <a:lnTo>
                    <a:pt x="4455" y="1104220"/>
                  </a:lnTo>
                  <a:lnTo>
                    <a:pt x="2851" y="1115018"/>
                  </a:lnTo>
                  <a:lnTo>
                    <a:pt x="3447" y="1126031"/>
                  </a:lnTo>
                  <a:lnTo>
                    <a:pt x="5676" y="1136713"/>
                  </a:lnTo>
                  <a:lnTo>
                    <a:pt x="6110" y="1165982"/>
                  </a:lnTo>
                  <a:lnTo>
                    <a:pt x="2988" y="1197196"/>
                  </a:lnTo>
                  <a:lnTo>
                    <a:pt x="6894" y="1225502"/>
                  </a:lnTo>
                  <a:lnTo>
                    <a:pt x="28410" y="1246046"/>
                  </a:lnTo>
                  <a:lnTo>
                    <a:pt x="78117" y="1253972"/>
                  </a:lnTo>
                  <a:lnTo>
                    <a:pt x="92680" y="1249886"/>
                  </a:lnTo>
                  <a:lnTo>
                    <a:pt x="110105" y="1246093"/>
                  </a:lnTo>
                  <a:lnTo>
                    <a:pt x="126602" y="1245094"/>
                  </a:lnTo>
                  <a:lnTo>
                    <a:pt x="138379" y="1249387"/>
                  </a:lnTo>
                  <a:lnTo>
                    <a:pt x="174079" y="1273089"/>
                  </a:lnTo>
                  <a:lnTo>
                    <a:pt x="217993" y="1294318"/>
                  </a:lnTo>
                  <a:lnTo>
                    <a:pt x="254866" y="1314040"/>
                  </a:lnTo>
                  <a:lnTo>
                    <a:pt x="269443" y="1333220"/>
                  </a:lnTo>
                  <a:lnTo>
                    <a:pt x="276301" y="1337627"/>
                  </a:lnTo>
                  <a:lnTo>
                    <a:pt x="282930" y="1336713"/>
                  </a:lnTo>
                  <a:lnTo>
                    <a:pt x="287185" y="1344434"/>
                  </a:lnTo>
                  <a:lnTo>
                    <a:pt x="292697" y="1351932"/>
                  </a:lnTo>
                  <a:lnTo>
                    <a:pt x="326009" y="1374381"/>
                  </a:lnTo>
                  <a:lnTo>
                    <a:pt x="333387" y="1375600"/>
                  </a:lnTo>
                  <a:lnTo>
                    <a:pt x="340766" y="1378813"/>
                  </a:lnTo>
                  <a:lnTo>
                    <a:pt x="347316" y="1380998"/>
                  </a:lnTo>
                  <a:lnTo>
                    <a:pt x="352898" y="1381664"/>
                  </a:lnTo>
                  <a:lnTo>
                    <a:pt x="358893" y="1381749"/>
                  </a:lnTo>
                  <a:lnTo>
                    <a:pt x="366687" y="1382191"/>
                  </a:lnTo>
                  <a:lnTo>
                    <a:pt x="401154" y="1391475"/>
                  </a:lnTo>
                  <a:lnTo>
                    <a:pt x="410010" y="1394870"/>
                  </a:lnTo>
                  <a:lnTo>
                    <a:pt x="419304" y="1396979"/>
                  </a:lnTo>
                  <a:lnTo>
                    <a:pt x="429049" y="1398056"/>
                  </a:lnTo>
                  <a:lnTo>
                    <a:pt x="439254" y="1398358"/>
                  </a:lnTo>
                  <a:lnTo>
                    <a:pt x="761847" y="1398358"/>
                  </a:lnTo>
                  <a:lnTo>
                    <a:pt x="775995" y="1358979"/>
                  </a:lnTo>
                  <a:lnTo>
                    <a:pt x="796863" y="1340790"/>
                  </a:lnTo>
                  <a:lnTo>
                    <a:pt x="826172" y="1336646"/>
                  </a:lnTo>
                  <a:lnTo>
                    <a:pt x="865645" y="1339401"/>
                  </a:lnTo>
                  <a:lnTo>
                    <a:pt x="917003" y="1341907"/>
                  </a:lnTo>
                  <a:lnTo>
                    <a:pt x="949933" y="1341568"/>
                  </a:lnTo>
                  <a:lnTo>
                    <a:pt x="1010065" y="1340075"/>
                  </a:lnTo>
                  <a:lnTo>
                    <a:pt x="1048900" y="1339556"/>
                  </a:lnTo>
                  <a:lnTo>
                    <a:pt x="1064312" y="1338803"/>
                  </a:lnTo>
                  <a:lnTo>
                    <a:pt x="1082128" y="1338795"/>
                  </a:lnTo>
                  <a:lnTo>
                    <a:pt x="1088072" y="1334566"/>
                  </a:lnTo>
                  <a:lnTo>
                    <a:pt x="1106006" y="1299274"/>
                  </a:lnTo>
                  <a:lnTo>
                    <a:pt x="1115804" y="1238477"/>
                  </a:lnTo>
                  <a:lnTo>
                    <a:pt x="1123519" y="1174638"/>
                  </a:lnTo>
                  <a:lnTo>
                    <a:pt x="1127582" y="1134998"/>
                  </a:lnTo>
                  <a:lnTo>
                    <a:pt x="1127582" y="1001039"/>
                  </a:lnTo>
                  <a:lnTo>
                    <a:pt x="1085380" y="944879"/>
                  </a:lnTo>
                  <a:lnTo>
                    <a:pt x="1053653" y="921767"/>
                  </a:lnTo>
                  <a:lnTo>
                    <a:pt x="1015860" y="897559"/>
                  </a:lnTo>
                  <a:lnTo>
                    <a:pt x="983983" y="887451"/>
                  </a:lnTo>
                  <a:lnTo>
                    <a:pt x="969491" y="882299"/>
                  </a:lnTo>
                  <a:lnTo>
                    <a:pt x="935990" y="849312"/>
                  </a:lnTo>
                  <a:lnTo>
                    <a:pt x="908011" y="817016"/>
                  </a:lnTo>
                  <a:lnTo>
                    <a:pt x="902576" y="811872"/>
                  </a:lnTo>
                  <a:lnTo>
                    <a:pt x="894668" y="803277"/>
                  </a:lnTo>
                  <a:lnTo>
                    <a:pt x="880430" y="784528"/>
                  </a:lnTo>
                  <a:lnTo>
                    <a:pt x="872680" y="775411"/>
                  </a:lnTo>
                  <a:lnTo>
                    <a:pt x="826392" y="752790"/>
                  </a:lnTo>
                  <a:lnTo>
                    <a:pt x="813241" y="752206"/>
                  </a:lnTo>
                  <a:lnTo>
                    <a:pt x="801399" y="747400"/>
                  </a:lnTo>
                  <a:lnTo>
                    <a:pt x="785152" y="732675"/>
                  </a:lnTo>
                  <a:lnTo>
                    <a:pt x="785679" y="710171"/>
                  </a:lnTo>
                  <a:lnTo>
                    <a:pt x="785507" y="529488"/>
                  </a:lnTo>
                  <a:lnTo>
                    <a:pt x="786688" y="473976"/>
                  </a:lnTo>
                  <a:lnTo>
                    <a:pt x="786688" y="162255"/>
                  </a:lnTo>
                  <a:lnTo>
                    <a:pt x="787283" y="150495"/>
                  </a:lnTo>
                  <a:lnTo>
                    <a:pt x="788257" y="137737"/>
                  </a:lnTo>
                  <a:lnTo>
                    <a:pt x="788364" y="125304"/>
                  </a:lnTo>
                  <a:lnTo>
                    <a:pt x="786358" y="114515"/>
                  </a:lnTo>
                  <a:lnTo>
                    <a:pt x="784043" y="105067"/>
                  </a:lnTo>
                  <a:lnTo>
                    <a:pt x="782227" y="94770"/>
                  </a:lnTo>
                  <a:lnTo>
                    <a:pt x="764235" y="58597"/>
                  </a:lnTo>
                  <a:lnTo>
                    <a:pt x="715539" y="20515"/>
                  </a:lnTo>
                  <a:lnTo>
                    <a:pt x="654616" y="2394"/>
                  </a:lnTo>
                  <a:lnTo>
                    <a:pt x="62085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9377" y="3381496"/>
              <a:ext cx="933013" cy="123158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5992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714" y="102203"/>
            <a:ext cx="294322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Benkenstrasse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Kahlstrasse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1842" y="1690308"/>
            <a:ext cx="1214755" cy="1506855"/>
            <a:chOff x="2561842" y="1690308"/>
            <a:chExt cx="1214755" cy="1506855"/>
          </a:xfrm>
        </p:grpSpPr>
        <p:sp>
          <p:nvSpPr>
            <p:cNvPr id="5" name="object 5"/>
            <p:cNvSpPr/>
            <p:nvPr/>
          </p:nvSpPr>
          <p:spPr>
            <a:xfrm>
              <a:off x="2561842" y="1690308"/>
              <a:ext cx="1214755" cy="1506855"/>
            </a:xfrm>
            <a:custGeom>
              <a:avLst/>
              <a:gdLst/>
              <a:ahLst/>
              <a:cxnLst/>
              <a:rect l="l" t="t" r="r" b="b"/>
              <a:pathLst>
                <a:path w="1214754" h="1506855">
                  <a:moveTo>
                    <a:pt x="545630" y="0"/>
                  </a:moveTo>
                  <a:lnTo>
                    <a:pt x="474830" y="10074"/>
                  </a:lnTo>
                  <a:lnTo>
                    <a:pt x="417195" y="38303"/>
                  </a:lnTo>
                  <a:lnTo>
                    <a:pt x="385940" y="71069"/>
                  </a:lnTo>
                  <a:lnTo>
                    <a:pt x="369916" y="113183"/>
                  </a:lnTo>
                  <a:lnTo>
                    <a:pt x="367423" y="123367"/>
                  </a:lnTo>
                  <a:lnTo>
                    <a:pt x="365264" y="134986"/>
                  </a:lnTo>
                  <a:lnTo>
                    <a:pt x="365379" y="148378"/>
                  </a:lnTo>
                  <a:lnTo>
                    <a:pt x="366427" y="162120"/>
                  </a:lnTo>
                  <a:lnTo>
                    <a:pt x="367068" y="174790"/>
                  </a:lnTo>
                  <a:lnTo>
                    <a:pt x="367068" y="510552"/>
                  </a:lnTo>
                  <a:lnTo>
                    <a:pt x="368338" y="570356"/>
                  </a:lnTo>
                  <a:lnTo>
                    <a:pt x="368150" y="764981"/>
                  </a:lnTo>
                  <a:lnTo>
                    <a:pt x="368719" y="789216"/>
                  </a:lnTo>
                  <a:lnTo>
                    <a:pt x="351223" y="805078"/>
                  </a:lnTo>
                  <a:lnTo>
                    <a:pt x="338469" y="810256"/>
                  </a:lnTo>
                  <a:lnTo>
                    <a:pt x="324308" y="810886"/>
                  </a:lnTo>
                  <a:lnTo>
                    <a:pt x="302590" y="813104"/>
                  </a:lnTo>
                  <a:lnTo>
                    <a:pt x="266125" y="845068"/>
                  </a:lnTo>
                  <a:lnTo>
                    <a:pt x="250789" y="865266"/>
                  </a:lnTo>
                  <a:lnTo>
                    <a:pt x="242277" y="874521"/>
                  </a:lnTo>
                  <a:lnTo>
                    <a:pt x="236423" y="880071"/>
                  </a:lnTo>
                  <a:lnTo>
                    <a:pt x="233768" y="884466"/>
                  </a:lnTo>
                  <a:lnTo>
                    <a:pt x="228676" y="890714"/>
                  </a:lnTo>
                  <a:lnTo>
                    <a:pt x="182375" y="940065"/>
                  </a:lnTo>
                  <a:lnTo>
                    <a:pt x="120294" y="966825"/>
                  </a:lnTo>
                  <a:lnTo>
                    <a:pt x="104858" y="975885"/>
                  </a:lnTo>
                  <a:lnTo>
                    <a:pt x="55975" y="1009616"/>
                  </a:lnTo>
                  <a:lnTo>
                    <a:pt x="6651" y="1068895"/>
                  </a:lnTo>
                  <a:lnTo>
                    <a:pt x="0" y="1078293"/>
                  </a:lnTo>
                  <a:lnTo>
                    <a:pt x="0" y="1222578"/>
                  </a:lnTo>
                  <a:lnTo>
                    <a:pt x="4374" y="1265279"/>
                  </a:lnTo>
                  <a:lnTo>
                    <a:pt x="12679" y="1334046"/>
                  </a:lnTo>
                  <a:lnTo>
                    <a:pt x="23229" y="1399536"/>
                  </a:lnTo>
                  <a:lnTo>
                    <a:pt x="40250" y="1436084"/>
                  </a:lnTo>
                  <a:lnTo>
                    <a:pt x="68123" y="1442124"/>
                  </a:lnTo>
                  <a:lnTo>
                    <a:pt x="84718" y="1442933"/>
                  </a:lnTo>
                  <a:lnTo>
                    <a:pt x="126534" y="1443491"/>
                  </a:lnTo>
                  <a:lnTo>
                    <a:pt x="191277" y="1445098"/>
                  </a:lnTo>
                  <a:lnTo>
                    <a:pt x="226733" y="1445463"/>
                  </a:lnTo>
                  <a:lnTo>
                    <a:pt x="282038" y="1442763"/>
                  </a:lnTo>
                  <a:lnTo>
                    <a:pt x="324544" y="1439797"/>
                  </a:lnTo>
                  <a:lnTo>
                    <a:pt x="356103" y="1444261"/>
                  </a:lnTo>
                  <a:lnTo>
                    <a:pt x="378571" y="1463853"/>
                  </a:lnTo>
                  <a:lnTo>
                    <a:pt x="393801" y="1506270"/>
                  </a:lnTo>
                  <a:lnTo>
                    <a:pt x="741172" y="1506270"/>
                  </a:lnTo>
                  <a:lnTo>
                    <a:pt x="752160" y="1505944"/>
                  </a:lnTo>
                  <a:lnTo>
                    <a:pt x="762655" y="1504781"/>
                  </a:lnTo>
                  <a:lnTo>
                    <a:pt x="772667" y="1502509"/>
                  </a:lnTo>
                  <a:lnTo>
                    <a:pt x="782205" y="1498853"/>
                  </a:lnTo>
                  <a:lnTo>
                    <a:pt x="819315" y="1488846"/>
                  </a:lnTo>
                  <a:lnTo>
                    <a:pt x="827702" y="1488375"/>
                  </a:lnTo>
                  <a:lnTo>
                    <a:pt x="834156" y="1488287"/>
                  </a:lnTo>
                  <a:lnTo>
                    <a:pt x="840165" y="1487571"/>
                  </a:lnTo>
                  <a:lnTo>
                    <a:pt x="847217" y="1485214"/>
                  </a:lnTo>
                  <a:lnTo>
                    <a:pt x="853195" y="1482961"/>
                  </a:lnTo>
                  <a:lnTo>
                    <a:pt x="872096" y="1477492"/>
                  </a:lnTo>
                  <a:lnTo>
                    <a:pt x="904925" y="1448180"/>
                  </a:lnTo>
                  <a:lnTo>
                    <a:pt x="909497" y="1439862"/>
                  </a:lnTo>
                  <a:lnTo>
                    <a:pt x="916647" y="1440853"/>
                  </a:lnTo>
                  <a:lnTo>
                    <a:pt x="924026" y="1436103"/>
                  </a:lnTo>
                  <a:lnTo>
                    <a:pt x="939717" y="1415446"/>
                  </a:lnTo>
                  <a:lnTo>
                    <a:pt x="979420" y="1394201"/>
                  </a:lnTo>
                  <a:lnTo>
                    <a:pt x="1026710" y="1371329"/>
                  </a:lnTo>
                  <a:lnTo>
                    <a:pt x="1065161" y="1345793"/>
                  </a:lnTo>
                  <a:lnTo>
                    <a:pt x="1077837" y="1341175"/>
                  </a:lnTo>
                  <a:lnTo>
                    <a:pt x="1095598" y="1342255"/>
                  </a:lnTo>
                  <a:lnTo>
                    <a:pt x="1114362" y="1346341"/>
                  </a:lnTo>
                  <a:lnTo>
                    <a:pt x="1130046" y="1350746"/>
                  </a:lnTo>
                  <a:lnTo>
                    <a:pt x="1183567" y="1342207"/>
                  </a:lnTo>
                  <a:lnTo>
                    <a:pt x="1206733" y="1320076"/>
                  </a:lnTo>
                  <a:lnTo>
                    <a:pt x="1210938" y="1289584"/>
                  </a:lnTo>
                  <a:lnTo>
                    <a:pt x="1207574" y="1255959"/>
                  </a:lnTo>
                  <a:lnTo>
                    <a:pt x="1208036" y="1224432"/>
                  </a:lnTo>
                  <a:lnTo>
                    <a:pt x="1210437" y="1212929"/>
                  </a:lnTo>
                  <a:lnTo>
                    <a:pt x="1211079" y="1201065"/>
                  </a:lnTo>
                  <a:lnTo>
                    <a:pt x="1209352" y="1189433"/>
                  </a:lnTo>
                  <a:lnTo>
                    <a:pt x="1204645" y="1178623"/>
                  </a:lnTo>
                  <a:lnTo>
                    <a:pt x="1211075" y="1163088"/>
                  </a:lnTo>
                  <a:lnTo>
                    <a:pt x="1211021" y="1159424"/>
                  </a:lnTo>
                  <a:lnTo>
                    <a:pt x="1208913" y="1153934"/>
                  </a:lnTo>
                  <a:lnTo>
                    <a:pt x="1210659" y="1142981"/>
                  </a:lnTo>
                  <a:lnTo>
                    <a:pt x="1212359" y="1120370"/>
                  </a:lnTo>
                  <a:lnTo>
                    <a:pt x="1214158" y="1086472"/>
                  </a:lnTo>
                  <a:lnTo>
                    <a:pt x="1214126" y="1076627"/>
                  </a:lnTo>
                  <a:lnTo>
                    <a:pt x="1196848" y="1038732"/>
                  </a:lnTo>
                  <a:lnTo>
                    <a:pt x="1187945" y="1034440"/>
                  </a:lnTo>
                  <a:lnTo>
                    <a:pt x="1168376" y="1020236"/>
                  </a:lnTo>
                  <a:lnTo>
                    <a:pt x="1142593" y="997953"/>
                  </a:lnTo>
                  <a:lnTo>
                    <a:pt x="1119829" y="977393"/>
                  </a:lnTo>
                  <a:lnTo>
                    <a:pt x="1109319" y="968362"/>
                  </a:lnTo>
                  <a:lnTo>
                    <a:pt x="1099757" y="956802"/>
                  </a:lnTo>
                  <a:lnTo>
                    <a:pt x="1082425" y="949228"/>
                  </a:lnTo>
                  <a:lnTo>
                    <a:pt x="1046527" y="945975"/>
                  </a:lnTo>
                  <a:lnTo>
                    <a:pt x="981265" y="947381"/>
                  </a:lnTo>
                  <a:lnTo>
                    <a:pt x="956675" y="934881"/>
                  </a:lnTo>
                  <a:lnTo>
                    <a:pt x="940087" y="925087"/>
                  </a:lnTo>
                  <a:lnTo>
                    <a:pt x="932150" y="912606"/>
                  </a:lnTo>
                  <a:lnTo>
                    <a:pt x="933513" y="892047"/>
                  </a:lnTo>
                  <a:lnTo>
                    <a:pt x="938649" y="344677"/>
                  </a:lnTo>
                  <a:lnTo>
                    <a:pt x="938960" y="273229"/>
                  </a:lnTo>
                  <a:lnTo>
                    <a:pt x="938809" y="261861"/>
                  </a:lnTo>
                  <a:lnTo>
                    <a:pt x="937793" y="255130"/>
                  </a:lnTo>
                  <a:lnTo>
                    <a:pt x="938237" y="250329"/>
                  </a:lnTo>
                  <a:lnTo>
                    <a:pt x="925725" y="206717"/>
                  </a:lnTo>
                  <a:lnTo>
                    <a:pt x="906830" y="172250"/>
                  </a:lnTo>
                  <a:lnTo>
                    <a:pt x="882686" y="141649"/>
                  </a:lnTo>
                  <a:lnTo>
                    <a:pt x="871639" y="129603"/>
                  </a:lnTo>
                  <a:lnTo>
                    <a:pt x="871677" y="129108"/>
                  </a:lnTo>
                  <a:lnTo>
                    <a:pt x="835635" y="97355"/>
                  </a:lnTo>
                  <a:lnTo>
                    <a:pt x="783767" y="62296"/>
                  </a:lnTo>
                  <a:lnTo>
                    <a:pt x="740606" y="40430"/>
                  </a:lnTo>
                  <a:lnTo>
                    <a:pt x="694893" y="22860"/>
                  </a:lnTo>
                  <a:lnTo>
                    <a:pt x="647153" y="9664"/>
                  </a:lnTo>
                  <a:lnTo>
                    <a:pt x="597177" y="1879"/>
                  </a:lnTo>
                  <a:lnTo>
                    <a:pt x="572153" y="402"/>
                  </a:lnTo>
                  <a:lnTo>
                    <a:pt x="54563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598" y="1762779"/>
              <a:ext cx="1004653" cy="13266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5992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639" y="102203"/>
            <a:ext cx="377126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Benkenstrasse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Blochmonterstrasse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06471" y="2508610"/>
            <a:ext cx="1215390" cy="1506855"/>
            <a:chOff x="2906471" y="2508610"/>
            <a:chExt cx="1215390" cy="1506855"/>
          </a:xfrm>
        </p:grpSpPr>
        <p:sp>
          <p:nvSpPr>
            <p:cNvPr id="5" name="object 5"/>
            <p:cNvSpPr/>
            <p:nvPr/>
          </p:nvSpPr>
          <p:spPr>
            <a:xfrm>
              <a:off x="2906471" y="2508610"/>
              <a:ext cx="1215390" cy="1506855"/>
            </a:xfrm>
            <a:custGeom>
              <a:avLst/>
              <a:gdLst/>
              <a:ahLst/>
              <a:cxnLst/>
              <a:rect l="l" t="t" r="r" b="b"/>
              <a:pathLst>
                <a:path w="1215389" h="1506854">
                  <a:moveTo>
                    <a:pt x="669175" y="0"/>
                  </a:moveTo>
                  <a:lnTo>
                    <a:pt x="617577" y="1878"/>
                  </a:lnTo>
                  <a:lnTo>
                    <a:pt x="567550" y="9652"/>
                  </a:lnTo>
                  <a:lnTo>
                    <a:pt x="519763" y="22855"/>
                  </a:lnTo>
                  <a:lnTo>
                    <a:pt x="474003" y="40428"/>
                  </a:lnTo>
                  <a:lnTo>
                    <a:pt x="430799" y="62296"/>
                  </a:lnTo>
                  <a:lnTo>
                    <a:pt x="390677" y="88379"/>
                  </a:lnTo>
                  <a:lnTo>
                    <a:pt x="355919" y="116725"/>
                  </a:lnTo>
                  <a:lnTo>
                    <a:pt x="342811" y="129095"/>
                  </a:lnTo>
                  <a:lnTo>
                    <a:pt x="342836" y="129603"/>
                  </a:lnTo>
                  <a:lnTo>
                    <a:pt x="331792" y="141642"/>
                  </a:lnTo>
                  <a:lnTo>
                    <a:pt x="307619" y="172250"/>
                  </a:lnTo>
                  <a:lnTo>
                    <a:pt x="288712" y="206717"/>
                  </a:lnTo>
                  <a:lnTo>
                    <a:pt x="277406" y="243928"/>
                  </a:lnTo>
                  <a:lnTo>
                    <a:pt x="276186" y="250329"/>
                  </a:lnTo>
                  <a:lnTo>
                    <a:pt x="276631" y="255117"/>
                  </a:lnTo>
                  <a:lnTo>
                    <a:pt x="275615" y="261861"/>
                  </a:lnTo>
                  <a:lnTo>
                    <a:pt x="275461" y="273227"/>
                  </a:lnTo>
                  <a:lnTo>
                    <a:pt x="275769" y="344672"/>
                  </a:lnTo>
                  <a:lnTo>
                    <a:pt x="280924" y="892048"/>
                  </a:lnTo>
                  <a:lnTo>
                    <a:pt x="282282" y="912605"/>
                  </a:lnTo>
                  <a:lnTo>
                    <a:pt x="274334" y="925085"/>
                  </a:lnTo>
                  <a:lnTo>
                    <a:pt x="257730" y="934876"/>
                  </a:lnTo>
                  <a:lnTo>
                    <a:pt x="233121" y="947369"/>
                  </a:lnTo>
                  <a:lnTo>
                    <a:pt x="167790" y="945970"/>
                  </a:lnTo>
                  <a:lnTo>
                    <a:pt x="131854" y="949226"/>
                  </a:lnTo>
                  <a:lnTo>
                    <a:pt x="114506" y="956802"/>
                  </a:lnTo>
                  <a:lnTo>
                    <a:pt x="104940" y="968362"/>
                  </a:lnTo>
                  <a:lnTo>
                    <a:pt x="94419" y="977392"/>
                  </a:lnTo>
                  <a:lnTo>
                    <a:pt x="71632" y="997948"/>
                  </a:lnTo>
                  <a:lnTo>
                    <a:pt x="45823" y="1020231"/>
                  </a:lnTo>
                  <a:lnTo>
                    <a:pt x="26238" y="1034440"/>
                  </a:lnTo>
                  <a:lnTo>
                    <a:pt x="17322" y="1038733"/>
                  </a:lnTo>
                  <a:lnTo>
                    <a:pt x="13411" y="1041895"/>
                  </a:lnTo>
                  <a:lnTo>
                    <a:pt x="0" y="1086472"/>
                  </a:lnTo>
                  <a:lnTo>
                    <a:pt x="1800" y="1120370"/>
                  </a:lnTo>
                  <a:lnTo>
                    <a:pt x="3504" y="1142981"/>
                  </a:lnTo>
                  <a:lnTo>
                    <a:pt x="5257" y="1153934"/>
                  </a:lnTo>
                  <a:lnTo>
                    <a:pt x="3141" y="1159424"/>
                  </a:lnTo>
                  <a:lnTo>
                    <a:pt x="3084" y="1163086"/>
                  </a:lnTo>
                  <a:lnTo>
                    <a:pt x="9512" y="1178610"/>
                  </a:lnTo>
                  <a:lnTo>
                    <a:pt x="4803" y="1189426"/>
                  </a:lnTo>
                  <a:lnTo>
                    <a:pt x="3073" y="1201059"/>
                  </a:lnTo>
                  <a:lnTo>
                    <a:pt x="3715" y="1212924"/>
                  </a:lnTo>
                  <a:lnTo>
                    <a:pt x="6121" y="1224432"/>
                  </a:lnTo>
                  <a:lnTo>
                    <a:pt x="6585" y="1255953"/>
                  </a:lnTo>
                  <a:lnTo>
                    <a:pt x="3219" y="1289574"/>
                  </a:lnTo>
                  <a:lnTo>
                    <a:pt x="7428" y="1320064"/>
                  </a:lnTo>
                  <a:lnTo>
                    <a:pt x="30616" y="1342194"/>
                  </a:lnTo>
                  <a:lnTo>
                    <a:pt x="84188" y="1350733"/>
                  </a:lnTo>
                  <a:lnTo>
                    <a:pt x="99885" y="1346331"/>
                  </a:lnTo>
                  <a:lnTo>
                    <a:pt x="118668" y="1342248"/>
                  </a:lnTo>
                  <a:lnTo>
                    <a:pt x="136451" y="1341173"/>
                  </a:lnTo>
                  <a:lnTo>
                    <a:pt x="149148" y="1345793"/>
                  </a:lnTo>
                  <a:lnTo>
                    <a:pt x="187630" y="1371327"/>
                  </a:lnTo>
                  <a:lnTo>
                    <a:pt x="234962" y="1394196"/>
                  </a:lnTo>
                  <a:lnTo>
                    <a:pt x="274703" y="1415441"/>
                  </a:lnTo>
                  <a:lnTo>
                    <a:pt x="290410" y="1436103"/>
                  </a:lnTo>
                  <a:lnTo>
                    <a:pt x="297802" y="1440840"/>
                  </a:lnTo>
                  <a:lnTo>
                    <a:pt x="304952" y="1439849"/>
                  </a:lnTo>
                  <a:lnTo>
                    <a:pt x="309537" y="1448181"/>
                  </a:lnTo>
                  <a:lnTo>
                    <a:pt x="315477" y="1456257"/>
                  </a:lnTo>
                  <a:lnTo>
                    <a:pt x="324259" y="1465151"/>
                  </a:lnTo>
                  <a:lnTo>
                    <a:pt x="333893" y="1472887"/>
                  </a:lnTo>
                  <a:lnTo>
                    <a:pt x="342392" y="1477492"/>
                  </a:lnTo>
                  <a:lnTo>
                    <a:pt x="361305" y="1482948"/>
                  </a:lnTo>
                  <a:lnTo>
                    <a:pt x="367284" y="1485201"/>
                  </a:lnTo>
                  <a:lnTo>
                    <a:pt x="374348" y="1487565"/>
                  </a:lnTo>
                  <a:lnTo>
                    <a:pt x="380363" y="1488286"/>
                  </a:lnTo>
                  <a:lnTo>
                    <a:pt x="386823" y="1488375"/>
                  </a:lnTo>
                  <a:lnTo>
                    <a:pt x="395224" y="1488846"/>
                  </a:lnTo>
                  <a:lnTo>
                    <a:pt x="432371" y="1498841"/>
                  </a:lnTo>
                  <a:lnTo>
                    <a:pt x="441919" y="1502502"/>
                  </a:lnTo>
                  <a:lnTo>
                    <a:pt x="451940" y="1504773"/>
                  </a:lnTo>
                  <a:lnTo>
                    <a:pt x="462444" y="1505933"/>
                  </a:lnTo>
                  <a:lnTo>
                    <a:pt x="473443" y="1506258"/>
                  </a:lnTo>
                  <a:lnTo>
                    <a:pt x="821143" y="1506258"/>
                  </a:lnTo>
                  <a:lnTo>
                    <a:pt x="836391" y="1463840"/>
                  </a:lnTo>
                  <a:lnTo>
                    <a:pt x="858881" y="1444248"/>
                  </a:lnTo>
                  <a:lnTo>
                    <a:pt x="890469" y="1439784"/>
                  </a:lnTo>
                  <a:lnTo>
                    <a:pt x="933011" y="1442751"/>
                  </a:lnTo>
                  <a:lnTo>
                    <a:pt x="988364" y="1445450"/>
                  </a:lnTo>
                  <a:lnTo>
                    <a:pt x="1023856" y="1445085"/>
                  </a:lnTo>
                  <a:lnTo>
                    <a:pt x="1088666" y="1443478"/>
                  </a:lnTo>
                  <a:lnTo>
                    <a:pt x="1130528" y="1442921"/>
                  </a:lnTo>
                  <a:lnTo>
                    <a:pt x="1147137" y="1442111"/>
                  </a:lnTo>
                  <a:lnTo>
                    <a:pt x="1155573" y="1441983"/>
                  </a:lnTo>
                  <a:lnTo>
                    <a:pt x="1162927" y="1441256"/>
                  </a:lnTo>
                  <a:lnTo>
                    <a:pt x="1192075" y="1399536"/>
                  </a:lnTo>
                  <a:lnTo>
                    <a:pt x="1202634" y="1334046"/>
                  </a:lnTo>
                  <a:lnTo>
                    <a:pt x="1210947" y="1265279"/>
                  </a:lnTo>
                  <a:lnTo>
                    <a:pt x="1215326" y="1222578"/>
                  </a:lnTo>
                  <a:lnTo>
                    <a:pt x="1215326" y="1078280"/>
                  </a:lnTo>
                  <a:lnTo>
                    <a:pt x="1169847" y="1017790"/>
                  </a:lnTo>
                  <a:lnTo>
                    <a:pt x="1135654" y="992898"/>
                  </a:lnTo>
                  <a:lnTo>
                    <a:pt x="1094917" y="966825"/>
                  </a:lnTo>
                  <a:lnTo>
                    <a:pt x="1060555" y="955933"/>
                  </a:lnTo>
                  <a:lnTo>
                    <a:pt x="1044936" y="950385"/>
                  </a:lnTo>
                  <a:lnTo>
                    <a:pt x="1008824" y="914857"/>
                  </a:lnTo>
                  <a:lnTo>
                    <a:pt x="981329" y="884466"/>
                  </a:lnTo>
                  <a:lnTo>
                    <a:pt x="978674" y="880059"/>
                  </a:lnTo>
                  <a:lnTo>
                    <a:pt x="972820" y="874522"/>
                  </a:lnTo>
                  <a:lnTo>
                    <a:pt x="964293" y="865260"/>
                  </a:lnTo>
                  <a:lnTo>
                    <a:pt x="948942" y="845066"/>
                  </a:lnTo>
                  <a:lnTo>
                    <a:pt x="940587" y="835240"/>
                  </a:lnTo>
                  <a:lnTo>
                    <a:pt x="890705" y="810881"/>
                  </a:lnTo>
                  <a:lnTo>
                    <a:pt x="876533" y="810255"/>
                  </a:lnTo>
                  <a:lnTo>
                    <a:pt x="863768" y="805078"/>
                  </a:lnTo>
                  <a:lnTo>
                    <a:pt x="846251" y="789216"/>
                  </a:lnTo>
                  <a:lnTo>
                    <a:pt x="846820" y="764981"/>
                  </a:lnTo>
                  <a:lnTo>
                    <a:pt x="846632" y="570357"/>
                  </a:lnTo>
                  <a:lnTo>
                    <a:pt x="847902" y="510552"/>
                  </a:lnTo>
                  <a:lnTo>
                    <a:pt x="847902" y="174790"/>
                  </a:lnTo>
                  <a:lnTo>
                    <a:pt x="848550" y="162120"/>
                  </a:lnTo>
                  <a:lnTo>
                    <a:pt x="849601" y="148378"/>
                  </a:lnTo>
                  <a:lnTo>
                    <a:pt x="849713" y="134986"/>
                  </a:lnTo>
                  <a:lnTo>
                    <a:pt x="847547" y="123367"/>
                  </a:lnTo>
                  <a:lnTo>
                    <a:pt x="845055" y="113183"/>
                  </a:lnTo>
                  <a:lnTo>
                    <a:pt x="843102" y="102090"/>
                  </a:lnTo>
                  <a:lnTo>
                    <a:pt x="823709" y="63131"/>
                  </a:lnTo>
                  <a:lnTo>
                    <a:pt x="771222" y="22106"/>
                  </a:lnTo>
                  <a:lnTo>
                    <a:pt x="705558" y="2580"/>
                  </a:lnTo>
                  <a:lnTo>
                    <a:pt x="66917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1313" y="2581073"/>
              <a:ext cx="1005620" cy="13266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054" y="400006"/>
            <a:ext cx="4977495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1231" y="102203"/>
            <a:ext cx="15417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Benkenstrasse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497" y="2650377"/>
            <a:ext cx="1214755" cy="1506855"/>
            <a:chOff x="1524497" y="2650377"/>
            <a:chExt cx="1214755" cy="1506855"/>
          </a:xfrm>
        </p:grpSpPr>
        <p:sp>
          <p:nvSpPr>
            <p:cNvPr id="5" name="object 5"/>
            <p:cNvSpPr/>
            <p:nvPr/>
          </p:nvSpPr>
          <p:spPr>
            <a:xfrm>
              <a:off x="1524497" y="2650377"/>
              <a:ext cx="1214755" cy="1506855"/>
            </a:xfrm>
            <a:custGeom>
              <a:avLst/>
              <a:gdLst/>
              <a:ahLst/>
              <a:cxnLst/>
              <a:rect l="l" t="t" r="r" b="b"/>
              <a:pathLst>
                <a:path w="1214755" h="1506854">
                  <a:moveTo>
                    <a:pt x="545820" y="0"/>
                  </a:moveTo>
                  <a:lnTo>
                    <a:pt x="474991" y="10074"/>
                  </a:lnTo>
                  <a:lnTo>
                    <a:pt x="417334" y="38303"/>
                  </a:lnTo>
                  <a:lnTo>
                    <a:pt x="386067" y="71069"/>
                  </a:lnTo>
                  <a:lnTo>
                    <a:pt x="370042" y="113183"/>
                  </a:lnTo>
                  <a:lnTo>
                    <a:pt x="367550" y="123367"/>
                  </a:lnTo>
                  <a:lnTo>
                    <a:pt x="365389" y="134986"/>
                  </a:lnTo>
                  <a:lnTo>
                    <a:pt x="365501" y="148378"/>
                  </a:lnTo>
                  <a:lnTo>
                    <a:pt x="366548" y="162120"/>
                  </a:lnTo>
                  <a:lnTo>
                    <a:pt x="367195" y="174790"/>
                  </a:lnTo>
                  <a:lnTo>
                    <a:pt x="367195" y="510565"/>
                  </a:lnTo>
                  <a:lnTo>
                    <a:pt x="368465" y="570356"/>
                  </a:lnTo>
                  <a:lnTo>
                    <a:pt x="368277" y="764981"/>
                  </a:lnTo>
                  <a:lnTo>
                    <a:pt x="368846" y="789216"/>
                  </a:lnTo>
                  <a:lnTo>
                    <a:pt x="351342" y="805076"/>
                  </a:lnTo>
                  <a:lnTo>
                    <a:pt x="338583" y="810250"/>
                  </a:lnTo>
                  <a:lnTo>
                    <a:pt x="324417" y="810875"/>
                  </a:lnTo>
                  <a:lnTo>
                    <a:pt x="302691" y="813092"/>
                  </a:lnTo>
                  <a:lnTo>
                    <a:pt x="266214" y="845066"/>
                  </a:lnTo>
                  <a:lnTo>
                    <a:pt x="250872" y="865260"/>
                  </a:lnTo>
                  <a:lnTo>
                    <a:pt x="242354" y="874521"/>
                  </a:lnTo>
                  <a:lnTo>
                    <a:pt x="236512" y="880071"/>
                  </a:lnTo>
                  <a:lnTo>
                    <a:pt x="233845" y="884466"/>
                  </a:lnTo>
                  <a:lnTo>
                    <a:pt x="228765" y="890714"/>
                  </a:lnTo>
                  <a:lnTo>
                    <a:pt x="182433" y="940065"/>
                  </a:lnTo>
                  <a:lnTo>
                    <a:pt x="120332" y="966825"/>
                  </a:lnTo>
                  <a:lnTo>
                    <a:pt x="104887" y="975885"/>
                  </a:lnTo>
                  <a:lnTo>
                    <a:pt x="55990" y="1009616"/>
                  </a:lnTo>
                  <a:lnTo>
                    <a:pt x="6653" y="1068888"/>
                  </a:lnTo>
                  <a:lnTo>
                    <a:pt x="0" y="1078280"/>
                  </a:lnTo>
                  <a:lnTo>
                    <a:pt x="0" y="1222578"/>
                  </a:lnTo>
                  <a:lnTo>
                    <a:pt x="4369" y="1265279"/>
                  </a:lnTo>
                  <a:lnTo>
                    <a:pt x="12674" y="1334046"/>
                  </a:lnTo>
                  <a:lnTo>
                    <a:pt x="23227" y="1399536"/>
                  </a:lnTo>
                  <a:lnTo>
                    <a:pt x="40257" y="1436084"/>
                  </a:lnTo>
                  <a:lnTo>
                    <a:pt x="68148" y="1442122"/>
                  </a:lnTo>
                  <a:lnTo>
                    <a:pt x="84743" y="1442923"/>
                  </a:lnTo>
                  <a:lnTo>
                    <a:pt x="126577" y="1443480"/>
                  </a:lnTo>
                  <a:lnTo>
                    <a:pt x="191344" y="1445096"/>
                  </a:lnTo>
                  <a:lnTo>
                    <a:pt x="226809" y="1445463"/>
                  </a:lnTo>
                  <a:lnTo>
                    <a:pt x="282134" y="1442762"/>
                  </a:lnTo>
                  <a:lnTo>
                    <a:pt x="324655" y="1439793"/>
                  </a:lnTo>
                  <a:lnTo>
                    <a:pt x="356226" y="1444256"/>
                  </a:lnTo>
                  <a:lnTo>
                    <a:pt x="378702" y="1463848"/>
                  </a:lnTo>
                  <a:lnTo>
                    <a:pt x="393941" y="1506270"/>
                  </a:lnTo>
                  <a:lnTo>
                    <a:pt x="741426" y="1506270"/>
                  </a:lnTo>
                  <a:lnTo>
                    <a:pt x="752422" y="1505944"/>
                  </a:lnTo>
                  <a:lnTo>
                    <a:pt x="762920" y="1504781"/>
                  </a:lnTo>
                  <a:lnTo>
                    <a:pt x="772933" y="1502509"/>
                  </a:lnTo>
                  <a:lnTo>
                    <a:pt x="782472" y="1498853"/>
                  </a:lnTo>
                  <a:lnTo>
                    <a:pt x="819607" y="1488846"/>
                  </a:lnTo>
                  <a:lnTo>
                    <a:pt x="827994" y="1488375"/>
                  </a:lnTo>
                  <a:lnTo>
                    <a:pt x="834450" y="1488287"/>
                  </a:lnTo>
                  <a:lnTo>
                    <a:pt x="840463" y="1487571"/>
                  </a:lnTo>
                  <a:lnTo>
                    <a:pt x="847521" y="1485214"/>
                  </a:lnTo>
                  <a:lnTo>
                    <a:pt x="853498" y="1482959"/>
                  </a:lnTo>
                  <a:lnTo>
                    <a:pt x="872401" y="1477492"/>
                  </a:lnTo>
                  <a:lnTo>
                    <a:pt x="905230" y="1448180"/>
                  </a:lnTo>
                  <a:lnTo>
                    <a:pt x="909815" y="1439849"/>
                  </a:lnTo>
                  <a:lnTo>
                    <a:pt x="916965" y="1440840"/>
                  </a:lnTo>
                  <a:lnTo>
                    <a:pt x="924356" y="1436103"/>
                  </a:lnTo>
                  <a:lnTo>
                    <a:pt x="940048" y="1415441"/>
                  </a:lnTo>
                  <a:lnTo>
                    <a:pt x="979765" y="1394196"/>
                  </a:lnTo>
                  <a:lnTo>
                    <a:pt x="1027071" y="1371327"/>
                  </a:lnTo>
                  <a:lnTo>
                    <a:pt x="1065530" y="1345793"/>
                  </a:lnTo>
                  <a:lnTo>
                    <a:pt x="1078215" y="1341168"/>
                  </a:lnTo>
                  <a:lnTo>
                    <a:pt x="1095984" y="1342245"/>
                  </a:lnTo>
                  <a:lnTo>
                    <a:pt x="1114754" y="1346334"/>
                  </a:lnTo>
                  <a:lnTo>
                    <a:pt x="1130439" y="1350746"/>
                  </a:lnTo>
                  <a:lnTo>
                    <a:pt x="1183978" y="1342207"/>
                  </a:lnTo>
                  <a:lnTo>
                    <a:pt x="1207153" y="1320076"/>
                  </a:lnTo>
                  <a:lnTo>
                    <a:pt x="1211362" y="1289584"/>
                  </a:lnTo>
                  <a:lnTo>
                    <a:pt x="1208001" y="1255959"/>
                  </a:lnTo>
                  <a:lnTo>
                    <a:pt x="1208468" y="1224432"/>
                  </a:lnTo>
                  <a:lnTo>
                    <a:pt x="1210867" y="1212924"/>
                  </a:lnTo>
                  <a:lnTo>
                    <a:pt x="1211505" y="1201059"/>
                  </a:lnTo>
                  <a:lnTo>
                    <a:pt x="1209774" y="1189426"/>
                  </a:lnTo>
                  <a:lnTo>
                    <a:pt x="1205064" y="1178610"/>
                  </a:lnTo>
                  <a:lnTo>
                    <a:pt x="1211503" y="1163086"/>
                  </a:lnTo>
                  <a:lnTo>
                    <a:pt x="1211447" y="1159424"/>
                  </a:lnTo>
                  <a:lnTo>
                    <a:pt x="1209332" y="1153934"/>
                  </a:lnTo>
                  <a:lnTo>
                    <a:pt x="1211085" y="1142981"/>
                  </a:lnTo>
                  <a:lnTo>
                    <a:pt x="1212789" y="1120370"/>
                  </a:lnTo>
                  <a:lnTo>
                    <a:pt x="1214589" y="1086472"/>
                  </a:lnTo>
                  <a:lnTo>
                    <a:pt x="1214556" y="1076625"/>
                  </a:lnTo>
                  <a:lnTo>
                    <a:pt x="1197267" y="1038732"/>
                  </a:lnTo>
                  <a:lnTo>
                    <a:pt x="1188364" y="1034440"/>
                  </a:lnTo>
                  <a:lnTo>
                    <a:pt x="1168786" y="1020231"/>
                  </a:lnTo>
                  <a:lnTo>
                    <a:pt x="1142995" y="997948"/>
                  </a:lnTo>
                  <a:lnTo>
                    <a:pt x="1120225" y="977392"/>
                  </a:lnTo>
                  <a:lnTo>
                    <a:pt x="1109713" y="968362"/>
                  </a:lnTo>
                  <a:lnTo>
                    <a:pt x="1100142" y="956802"/>
                  </a:lnTo>
                  <a:lnTo>
                    <a:pt x="1082803" y="949226"/>
                  </a:lnTo>
                  <a:lnTo>
                    <a:pt x="1046892" y="945970"/>
                  </a:lnTo>
                  <a:lnTo>
                    <a:pt x="981608" y="947369"/>
                  </a:lnTo>
                  <a:lnTo>
                    <a:pt x="957008" y="934876"/>
                  </a:lnTo>
                  <a:lnTo>
                    <a:pt x="940412" y="925085"/>
                  </a:lnTo>
                  <a:lnTo>
                    <a:pt x="932470" y="912605"/>
                  </a:lnTo>
                  <a:lnTo>
                    <a:pt x="933831" y="892047"/>
                  </a:lnTo>
                  <a:lnTo>
                    <a:pt x="938979" y="344677"/>
                  </a:lnTo>
                  <a:lnTo>
                    <a:pt x="939291" y="273236"/>
                  </a:lnTo>
                  <a:lnTo>
                    <a:pt x="939139" y="261873"/>
                  </a:lnTo>
                  <a:lnTo>
                    <a:pt x="938123" y="255117"/>
                  </a:lnTo>
                  <a:lnTo>
                    <a:pt x="938568" y="250329"/>
                  </a:lnTo>
                  <a:lnTo>
                    <a:pt x="926044" y="206717"/>
                  </a:lnTo>
                  <a:lnTo>
                    <a:pt x="907148" y="172250"/>
                  </a:lnTo>
                  <a:lnTo>
                    <a:pt x="882991" y="141644"/>
                  </a:lnTo>
                  <a:lnTo>
                    <a:pt x="871943" y="129603"/>
                  </a:lnTo>
                  <a:lnTo>
                    <a:pt x="871982" y="129095"/>
                  </a:lnTo>
                  <a:lnTo>
                    <a:pt x="835932" y="97355"/>
                  </a:lnTo>
                  <a:lnTo>
                    <a:pt x="784042" y="62296"/>
                  </a:lnTo>
                  <a:lnTo>
                    <a:pt x="740867" y="40428"/>
                  </a:lnTo>
                  <a:lnTo>
                    <a:pt x="695139" y="22855"/>
                  </a:lnTo>
                  <a:lnTo>
                    <a:pt x="647382" y="9651"/>
                  </a:lnTo>
                  <a:lnTo>
                    <a:pt x="597382" y="1878"/>
                  </a:lnTo>
                  <a:lnTo>
                    <a:pt x="572348" y="402"/>
                  </a:lnTo>
                  <a:lnTo>
                    <a:pt x="54582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9288" y="2722849"/>
              <a:ext cx="1005009" cy="13266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259" y="433127"/>
            <a:ext cx="5001895" cy="68008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08279" indent="-195580">
              <a:lnSpc>
                <a:spcPct val="100000"/>
              </a:lnSpc>
              <a:spcBef>
                <a:spcPts val="670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Bevölkerung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hat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mit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69%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NEIN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gesagt!</a:t>
            </a:r>
            <a:endParaRPr sz="1400">
              <a:latin typeface="Arial"/>
              <a:cs typeface="Arial"/>
            </a:endParaRPr>
          </a:p>
          <a:p>
            <a:pPr marL="208279" marR="200025" indent="-196215">
              <a:lnSpc>
                <a:spcPct val="106400"/>
              </a:lnSpc>
              <a:spcBef>
                <a:spcPts val="459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Der Grosse Rat hat dem Pilotversuch nicht zugestimmt,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er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hat ihn 2018 stillschweigend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überwiesen!</a:t>
            </a:r>
            <a:endParaRPr sz="1400">
              <a:latin typeface="Arial"/>
              <a:cs typeface="Arial"/>
            </a:endParaRPr>
          </a:p>
          <a:p>
            <a:pPr marL="208279" marR="831215" indent="-196215">
              <a:lnSpc>
                <a:spcPct val="106400"/>
              </a:lnSpc>
              <a:spcBef>
                <a:spcPts val="464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Bevölkerung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den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Versuch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nicht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gab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89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Einsprachen.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Alle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wurden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einfach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abgeschmettert!</a:t>
            </a:r>
            <a:endParaRPr sz="1400">
              <a:latin typeface="Arial"/>
              <a:cs typeface="Arial"/>
            </a:endParaRPr>
          </a:p>
          <a:p>
            <a:pPr marL="208279" marR="5080" indent="-196215">
              <a:lnSpc>
                <a:spcPct val="106400"/>
              </a:lnSpc>
              <a:spcBef>
                <a:spcPts val="459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Wer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eigenständig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wohnt,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versorgt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sich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im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Alltag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auch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selbst?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Wer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das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nicht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kann,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muss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sich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selber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organisieren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und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die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Kosten selber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tragen!</a:t>
            </a:r>
            <a:endParaRPr sz="1400">
              <a:latin typeface="Arial"/>
              <a:cs typeface="Arial"/>
            </a:endParaRPr>
          </a:p>
          <a:p>
            <a:pPr marL="208279" marR="150495" indent="-196215">
              <a:lnSpc>
                <a:spcPct val="106400"/>
              </a:lnSpc>
              <a:spcBef>
                <a:spcPts val="464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 im 2019 bewilligten 1.7 Millionen werden mit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Sicherheit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um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ein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Vielfaches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überschritten!</a:t>
            </a:r>
            <a:endParaRPr sz="1400">
              <a:latin typeface="Arial"/>
              <a:cs typeface="Arial"/>
            </a:endParaRPr>
          </a:p>
          <a:p>
            <a:pPr marL="208279" marR="308610" indent="-196215">
              <a:lnSpc>
                <a:spcPct val="106400"/>
              </a:lnSpc>
              <a:spcBef>
                <a:spcPts val="459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 Container werden regelmässig geleert d.h. jedes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Mal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Verkehrs-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Stau bei jedem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Container!</a:t>
            </a:r>
            <a:endParaRPr sz="1400">
              <a:latin typeface="Arial"/>
              <a:cs typeface="Arial"/>
            </a:endParaRPr>
          </a:p>
          <a:p>
            <a:pPr marL="208279" marR="288290" indent="-196215">
              <a:lnSpc>
                <a:spcPct val="106400"/>
              </a:lnSpc>
              <a:spcBef>
                <a:spcPts val="464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 Container werden regelmässig gewaschen d.h.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jedes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Mal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Verkehrs-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Stau bei jedem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Container!</a:t>
            </a:r>
            <a:endParaRPr sz="1400">
              <a:latin typeface="Arial"/>
              <a:cs typeface="Arial"/>
            </a:endParaRPr>
          </a:p>
          <a:p>
            <a:pPr marL="208279" marR="12065" indent="-196215">
              <a:lnSpc>
                <a:spcPct val="106400"/>
              </a:lnSpc>
              <a:spcBef>
                <a:spcPts val="459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 meisten BewohnerInnen werden ihre Bebbisäcke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am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Wochenende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den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Container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werfen,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d.h.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Container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sind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jeweils am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Montag überfüllt. Es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wird dann nicht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möglich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sein, alle Container zu leeren, also wird der Bebbisack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davor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gestellt und die Sauerei wird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grösser!</a:t>
            </a:r>
            <a:endParaRPr sz="1400">
              <a:latin typeface="Arial"/>
              <a:cs typeface="Arial"/>
            </a:endParaRPr>
          </a:p>
          <a:p>
            <a:pPr marL="208279" marR="12065" indent="-196215">
              <a:lnSpc>
                <a:spcPct val="106400"/>
              </a:lnSpc>
              <a:spcBef>
                <a:spcPts val="464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Um das wilde Entsorgen zu verhindern wird eine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persönliche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Chipkarte eingeführt. Der Persönlichkeitsschutz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wird</a:t>
            </a:r>
            <a:r>
              <a:rPr sz="14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verletzt!</a:t>
            </a:r>
            <a:endParaRPr sz="1400">
              <a:latin typeface="Arial"/>
              <a:cs typeface="Arial"/>
            </a:endParaRPr>
          </a:p>
          <a:p>
            <a:pPr marL="208279" marR="239395" indent="-196215">
              <a:lnSpc>
                <a:spcPct val="106400"/>
              </a:lnSpc>
              <a:spcBef>
                <a:spcPts val="459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 Bevölkerung wirft die Bebbisäcke selber ein,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trotzdem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werden die Säcke nicht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billiger!</a:t>
            </a:r>
            <a:endParaRPr sz="1400">
              <a:latin typeface="Arial"/>
              <a:cs typeface="Arial"/>
            </a:endParaRPr>
          </a:p>
          <a:p>
            <a:pPr marL="208279" marR="8255" indent="-196215">
              <a:lnSpc>
                <a:spcPct val="106400"/>
              </a:lnSpc>
              <a:spcBef>
                <a:spcPts val="464"/>
              </a:spcBef>
              <a:buSzPct val="85714"/>
              <a:buFont typeface="Wingdings"/>
              <a:buChar char=""/>
              <a:tabLst>
                <a:tab pos="208279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ist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nicht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klar,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wie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die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Abfall-Lösungen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mit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einem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eigenen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Container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gehandhabt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werden.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Wahrscheinlich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wird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diese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Lösung nicht mehr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geben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Argumente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2944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639" y="104947"/>
            <a:ext cx="326136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Benkenstrasse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Schalerstrasse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3480" y="1715623"/>
            <a:ext cx="1214755" cy="1506855"/>
            <a:chOff x="1443480" y="1715623"/>
            <a:chExt cx="1214755" cy="1506855"/>
          </a:xfrm>
        </p:grpSpPr>
        <p:sp>
          <p:nvSpPr>
            <p:cNvPr id="5" name="object 5"/>
            <p:cNvSpPr/>
            <p:nvPr/>
          </p:nvSpPr>
          <p:spPr>
            <a:xfrm>
              <a:off x="1443480" y="1715623"/>
              <a:ext cx="1214755" cy="1506855"/>
            </a:xfrm>
            <a:custGeom>
              <a:avLst/>
              <a:gdLst/>
              <a:ahLst/>
              <a:cxnLst/>
              <a:rect l="l" t="t" r="r" b="b"/>
              <a:pathLst>
                <a:path w="1214755" h="1506855">
                  <a:moveTo>
                    <a:pt x="668756" y="0"/>
                  </a:moveTo>
                  <a:lnTo>
                    <a:pt x="617189" y="1878"/>
                  </a:lnTo>
                  <a:lnTo>
                    <a:pt x="567194" y="9651"/>
                  </a:lnTo>
                  <a:lnTo>
                    <a:pt x="519436" y="22855"/>
                  </a:lnTo>
                  <a:lnTo>
                    <a:pt x="473705" y="40428"/>
                  </a:lnTo>
                  <a:lnTo>
                    <a:pt x="430529" y="62296"/>
                  </a:lnTo>
                  <a:lnTo>
                    <a:pt x="390436" y="88379"/>
                  </a:lnTo>
                  <a:lnTo>
                    <a:pt x="355694" y="116725"/>
                  </a:lnTo>
                  <a:lnTo>
                    <a:pt x="342595" y="129108"/>
                  </a:lnTo>
                  <a:lnTo>
                    <a:pt x="342633" y="129603"/>
                  </a:lnTo>
                  <a:lnTo>
                    <a:pt x="331585" y="141644"/>
                  </a:lnTo>
                  <a:lnTo>
                    <a:pt x="307428" y="172250"/>
                  </a:lnTo>
                  <a:lnTo>
                    <a:pt x="288532" y="206717"/>
                  </a:lnTo>
                  <a:lnTo>
                    <a:pt x="277228" y="243928"/>
                  </a:lnTo>
                  <a:lnTo>
                    <a:pt x="276009" y="250329"/>
                  </a:lnTo>
                  <a:lnTo>
                    <a:pt x="276453" y="255117"/>
                  </a:lnTo>
                  <a:lnTo>
                    <a:pt x="275437" y="261861"/>
                  </a:lnTo>
                  <a:lnTo>
                    <a:pt x="275286" y="273227"/>
                  </a:lnTo>
                  <a:lnTo>
                    <a:pt x="275597" y="344672"/>
                  </a:lnTo>
                  <a:lnTo>
                    <a:pt x="280746" y="892047"/>
                  </a:lnTo>
                  <a:lnTo>
                    <a:pt x="282107" y="912605"/>
                  </a:lnTo>
                  <a:lnTo>
                    <a:pt x="274164" y="925085"/>
                  </a:lnTo>
                  <a:lnTo>
                    <a:pt x="257568" y="934876"/>
                  </a:lnTo>
                  <a:lnTo>
                    <a:pt x="232968" y="947369"/>
                  </a:lnTo>
                  <a:lnTo>
                    <a:pt x="167682" y="945970"/>
                  </a:lnTo>
                  <a:lnTo>
                    <a:pt x="131768" y="949226"/>
                  </a:lnTo>
                  <a:lnTo>
                    <a:pt x="114428" y="956802"/>
                  </a:lnTo>
                  <a:lnTo>
                    <a:pt x="104863" y="968362"/>
                  </a:lnTo>
                  <a:lnTo>
                    <a:pt x="94349" y="977392"/>
                  </a:lnTo>
                  <a:lnTo>
                    <a:pt x="71577" y="997948"/>
                  </a:lnTo>
                  <a:lnTo>
                    <a:pt x="45785" y="1020231"/>
                  </a:lnTo>
                  <a:lnTo>
                    <a:pt x="26212" y="1034440"/>
                  </a:lnTo>
                  <a:lnTo>
                    <a:pt x="17310" y="1038732"/>
                  </a:lnTo>
                  <a:lnTo>
                    <a:pt x="13398" y="1041895"/>
                  </a:lnTo>
                  <a:lnTo>
                    <a:pt x="0" y="1086472"/>
                  </a:lnTo>
                  <a:lnTo>
                    <a:pt x="1793" y="1120370"/>
                  </a:lnTo>
                  <a:lnTo>
                    <a:pt x="3493" y="1142981"/>
                  </a:lnTo>
                  <a:lnTo>
                    <a:pt x="5245" y="1153934"/>
                  </a:lnTo>
                  <a:lnTo>
                    <a:pt x="3129" y="1159424"/>
                  </a:lnTo>
                  <a:lnTo>
                    <a:pt x="3071" y="1163086"/>
                  </a:lnTo>
                  <a:lnTo>
                    <a:pt x="9499" y="1178610"/>
                  </a:lnTo>
                  <a:lnTo>
                    <a:pt x="4792" y="1189426"/>
                  </a:lnTo>
                  <a:lnTo>
                    <a:pt x="3065" y="1201059"/>
                  </a:lnTo>
                  <a:lnTo>
                    <a:pt x="3707" y="1212924"/>
                  </a:lnTo>
                  <a:lnTo>
                    <a:pt x="6108" y="1224432"/>
                  </a:lnTo>
                  <a:lnTo>
                    <a:pt x="6575" y="1255959"/>
                  </a:lnTo>
                  <a:lnTo>
                    <a:pt x="3214" y="1289584"/>
                  </a:lnTo>
                  <a:lnTo>
                    <a:pt x="7423" y="1320076"/>
                  </a:lnTo>
                  <a:lnTo>
                    <a:pt x="30598" y="1342207"/>
                  </a:lnTo>
                  <a:lnTo>
                    <a:pt x="84137" y="1350746"/>
                  </a:lnTo>
                  <a:lnTo>
                    <a:pt x="99824" y="1346336"/>
                  </a:lnTo>
                  <a:lnTo>
                    <a:pt x="118597" y="1342250"/>
                  </a:lnTo>
                  <a:lnTo>
                    <a:pt x="136367" y="1341173"/>
                  </a:lnTo>
                  <a:lnTo>
                    <a:pt x="149047" y="1345793"/>
                  </a:lnTo>
                  <a:lnTo>
                    <a:pt x="187505" y="1371327"/>
                  </a:lnTo>
                  <a:lnTo>
                    <a:pt x="234811" y="1394196"/>
                  </a:lnTo>
                  <a:lnTo>
                    <a:pt x="274528" y="1415441"/>
                  </a:lnTo>
                  <a:lnTo>
                    <a:pt x="290220" y="1436103"/>
                  </a:lnTo>
                  <a:lnTo>
                    <a:pt x="297611" y="1440840"/>
                  </a:lnTo>
                  <a:lnTo>
                    <a:pt x="304761" y="1439862"/>
                  </a:lnTo>
                  <a:lnTo>
                    <a:pt x="309346" y="1448180"/>
                  </a:lnTo>
                  <a:lnTo>
                    <a:pt x="315278" y="1456257"/>
                  </a:lnTo>
                  <a:lnTo>
                    <a:pt x="324051" y="1465151"/>
                  </a:lnTo>
                  <a:lnTo>
                    <a:pt x="333679" y="1472887"/>
                  </a:lnTo>
                  <a:lnTo>
                    <a:pt x="342176" y="1477492"/>
                  </a:lnTo>
                  <a:lnTo>
                    <a:pt x="361078" y="1482953"/>
                  </a:lnTo>
                  <a:lnTo>
                    <a:pt x="374113" y="1487565"/>
                  </a:lnTo>
                  <a:lnTo>
                    <a:pt x="380126" y="1488286"/>
                  </a:lnTo>
                  <a:lnTo>
                    <a:pt x="386582" y="1488375"/>
                  </a:lnTo>
                  <a:lnTo>
                    <a:pt x="394970" y="1488846"/>
                  </a:lnTo>
                  <a:lnTo>
                    <a:pt x="432092" y="1498853"/>
                  </a:lnTo>
                  <a:lnTo>
                    <a:pt x="441638" y="1502509"/>
                  </a:lnTo>
                  <a:lnTo>
                    <a:pt x="451654" y="1504781"/>
                  </a:lnTo>
                  <a:lnTo>
                    <a:pt x="462154" y="1505944"/>
                  </a:lnTo>
                  <a:lnTo>
                    <a:pt x="473151" y="1506270"/>
                  </a:lnTo>
                  <a:lnTo>
                    <a:pt x="820635" y="1506270"/>
                  </a:lnTo>
                  <a:lnTo>
                    <a:pt x="835874" y="1463852"/>
                  </a:lnTo>
                  <a:lnTo>
                    <a:pt x="858351" y="1444257"/>
                  </a:lnTo>
                  <a:lnTo>
                    <a:pt x="889921" y="1439789"/>
                  </a:lnTo>
                  <a:lnTo>
                    <a:pt x="932442" y="1442752"/>
                  </a:lnTo>
                  <a:lnTo>
                    <a:pt x="987767" y="1445450"/>
                  </a:lnTo>
                  <a:lnTo>
                    <a:pt x="1023232" y="1445085"/>
                  </a:lnTo>
                  <a:lnTo>
                    <a:pt x="1088000" y="1443478"/>
                  </a:lnTo>
                  <a:lnTo>
                    <a:pt x="1129833" y="1442923"/>
                  </a:lnTo>
                  <a:lnTo>
                    <a:pt x="1146428" y="1442122"/>
                  </a:lnTo>
                  <a:lnTo>
                    <a:pt x="1154861" y="1441996"/>
                  </a:lnTo>
                  <a:lnTo>
                    <a:pt x="1162214" y="1441262"/>
                  </a:lnTo>
                  <a:lnTo>
                    <a:pt x="1191338" y="1399536"/>
                  </a:lnTo>
                  <a:lnTo>
                    <a:pt x="1201896" y="1334046"/>
                  </a:lnTo>
                  <a:lnTo>
                    <a:pt x="1210206" y="1265279"/>
                  </a:lnTo>
                  <a:lnTo>
                    <a:pt x="1214577" y="1222578"/>
                  </a:lnTo>
                  <a:lnTo>
                    <a:pt x="1214577" y="1078280"/>
                  </a:lnTo>
                  <a:lnTo>
                    <a:pt x="1169123" y="1017790"/>
                  </a:lnTo>
                  <a:lnTo>
                    <a:pt x="1134956" y="992898"/>
                  </a:lnTo>
                  <a:lnTo>
                    <a:pt x="1094244" y="966825"/>
                  </a:lnTo>
                  <a:lnTo>
                    <a:pt x="1059901" y="955933"/>
                  </a:lnTo>
                  <a:lnTo>
                    <a:pt x="1044289" y="950385"/>
                  </a:lnTo>
                  <a:lnTo>
                    <a:pt x="1008202" y="914857"/>
                  </a:lnTo>
                  <a:lnTo>
                    <a:pt x="980732" y="884466"/>
                  </a:lnTo>
                  <a:lnTo>
                    <a:pt x="978065" y="880071"/>
                  </a:lnTo>
                  <a:lnTo>
                    <a:pt x="972223" y="874521"/>
                  </a:lnTo>
                  <a:lnTo>
                    <a:pt x="963704" y="865260"/>
                  </a:lnTo>
                  <a:lnTo>
                    <a:pt x="948362" y="845066"/>
                  </a:lnTo>
                  <a:lnTo>
                    <a:pt x="940015" y="835240"/>
                  </a:lnTo>
                  <a:lnTo>
                    <a:pt x="890159" y="810881"/>
                  </a:lnTo>
                  <a:lnTo>
                    <a:pt x="875993" y="810255"/>
                  </a:lnTo>
                  <a:lnTo>
                    <a:pt x="863234" y="805078"/>
                  </a:lnTo>
                  <a:lnTo>
                    <a:pt x="845731" y="789216"/>
                  </a:lnTo>
                  <a:lnTo>
                    <a:pt x="846299" y="764981"/>
                  </a:lnTo>
                  <a:lnTo>
                    <a:pt x="846112" y="570356"/>
                  </a:lnTo>
                  <a:lnTo>
                    <a:pt x="847382" y="510565"/>
                  </a:lnTo>
                  <a:lnTo>
                    <a:pt x="847382" y="174790"/>
                  </a:lnTo>
                  <a:lnTo>
                    <a:pt x="848028" y="162120"/>
                  </a:lnTo>
                  <a:lnTo>
                    <a:pt x="849075" y="148378"/>
                  </a:lnTo>
                  <a:lnTo>
                    <a:pt x="849187" y="134986"/>
                  </a:lnTo>
                  <a:lnTo>
                    <a:pt x="847026" y="123367"/>
                  </a:lnTo>
                  <a:lnTo>
                    <a:pt x="844533" y="113183"/>
                  </a:lnTo>
                  <a:lnTo>
                    <a:pt x="842578" y="102090"/>
                  </a:lnTo>
                  <a:lnTo>
                    <a:pt x="823188" y="63131"/>
                  </a:lnTo>
                  <a:lnTo>
                    <a:pt x="770746" y="22106"/>
                  </a:lnTo>
                  <a:lnTo>
                    <a:pt x="705120" y="2580"/>
                  </a:lnTo>
                  <a:lnTo>
                    <a:pt x="66875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256" y="1788091"/>
              <a:ext cx="1005010" cy="13266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99" y="402470"/>
            <a:ext cx="4986020" cy="6978015"/>
            <a:chOff x="179999" y="402470"/>
            <a:chExt cx="4986020" cy="6978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99" y="402470"/>
              <a:ext cx="4985992" cy="697752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14261" y="2384784"/>
              <a:ext cx="1214755" cy="1506220"/>
            </a:xfrm>
            <a:custGeom>
              <a:avLst/>
              <a:gdLst/>
              <a:ahLst/>
              <a:cxnLst/>
              <a:rect l="l" t="t" r="r" b="b"/>
              <a:pathLst>
                <a:path w="1214755" h="1506220">
                  <a:moveTo>
                    <a:pt x="545630" y="0"/>
                  </a:moveTo>
                  <a:lnTo>
                    <a:pt x="474830" y="10072"/>
                  </a:lnTo>
                  <a:lnTo>
                    <a:pt x="417195" y="38290"/>
                  </a:lnTo>
                  <a:lnTo>
                    <a:pt x="385940" y="71043"/>
                  </a:lnTo>
                  <a:lnTo>
                    <a:pt x="369909" y="113140"/>
                  </a:lnTo>
                  <a:lnTo>
                    <a:pt x="367423" y="123316"/>
                  </a:lnTo>
                  <a:lnTo>
                    <a:pt x="365262" y="134935"/>
                  </a:lnTo>
                  <a:lnTo>
                    <a:pt x="365374" y="148326"/>
                  </a:lnTo>
                  <a:lnTo>
                    <a:pt x="366421" y="162064"/>
                  </a:lnTo>
                  <a:lnTo>
                    <a:pt x="367068" y="174726"/>
                  </a:lnTo>
                  <a:lnTo>
                    <a:pt x="367068" y="510374"/>
                  </a:lnTo>
                  <a:lnTo>
                    <a:pt x="368338" y="570153"/>
                  </a:lnTo>
                  <a:lnTo>
                    <a:pt x="368150" y="764706"/>
                  </a:lnTo>
                  <a:lnTo>
                    <a:pt x="368719" y="788936"/>
                  </a:lnTo>
                  <a:lnTo>
                    <a:pt x="351222" y="804792"/>
                  </a:lnTo>
                  <a:lnTo>
                    <a:pt x="338467" y="809966"/>
                  </a:lnTo>
                  <a:lnTo>
                    <a:pt x="324302" y="810594"/>
                  </a:lnTo>
                  <a:lnTo>
                    <a:pt x="302577" y="812812"/>
                  </a:lnTo>
                  <a:lnTo>
                    <a:pt x="266125" y="844766"/>
                  </a:lnTo>
                  <a:lnTo>
                    <a:pt x="250789" y="864950"/>
                  </a:lnTo>
                  <a:lnTo>
                    <a:pt x="242277" y="874204"/>
                  </a:lnTo>
                  <a:lnTo>
                    <a:pt x="236423" y="879754"/>
                  </a:lnTo>
                  <a:lnTo>
                    <a:pt x="233768" y="884148"/>
                  </a:lnTo>
                  <a:lnTo>
                    <a:pt x="228676" y="890396"/>
                  </a:lnTo>
                  <a:lnTo>
                    <a:pt x="182364" y="939729"/>
                  </a:lnTo>
                  <a:lnTo>
                    <a:pt x="120294" y="966482"/>
                  </a:lnTo>
                  <a:lnTo>
                    <a:pt x="104858" y="975538"/>
                  </a:lnTo>
                  <a:lnTo>
                    <a:pt x="55970" y="1009257"/>
                  </a:lnTo>
                  <a:lnTo>
                    <a:pt x="6651" y="1068511"/>
                  </a:lnTo>
                  <a:lnTo>
                    <a:pt x="0" y="1077899"/>
                  </a:lnTo>
                  <a:lnTo>
                    <a:pt x="0" y="1222146"/>
                  </a:lnTo>
                  <a:lnTo>
                    <a:pt x="4369" y="1264830"/>
                  </a:lnTo>
                  <a:lnTo>
                    <a:pt x="12674" y="1333571"/>
                  </a:lnTo>
                  <a:lnTo>
                    <a:pt x="23227" y="1399038"/>
                  </a:lnTo>
                  <a:lnTo>
                    <a:pt x="40250" y="1435576"/>
                  </a:lnTo>
                  <a:lnTo>
                    <a:pt x="68123" y="1441603"/>
                  </a:lnTo>
                  <a:lnTo>
                    <a:pt x="84718" y="1442413"/>
                  </a:lnTo>
                  <a:lnTo>
                    <a:pt x="126534" y="1442970"/>
                  </a:lnTo>
                  <a:lnTo>
                    <a:pt x="191277" y="1444577"/>
                  </a:lnTo>
                  <a:lnTo>
                    <a:pt x="226733" y="1444942"/>
                  </a:lnTo>
                  <a:lnTo>
                    <a:pt x="282038" y="1442244"/>
                  </a:lnTo>
                  <a:lnTo>
                    <a:pt x="324544" y="1439278"/>
                  </a:lnTo>
                  <a:lnTo>
                    <a:pt x="356103" y="1443740"/>
                  </a:lnTo>
                  <a:lnTo>
                    <a:pt x="378571" y="1463324"/>
                  </a:lnTo>
                  <a:lnTo>
                    <a:pt x="393801" y="1505724"/>
                  </a:lnTo>
                  <a:lnTo>
                    <a:pt x="741172" y="1505724"/>
                  </a:lnTo>
                  <a:lnTo>
                    <a:pt x="752159" y="1505400"/>
                  </a:lnTo>
                  <a:lnTo>
                    <a:pt x="762650" y="1504241"/>
                  </a:lnTo>
                  <a:lnTo>
                    <a:pt x="772661" y="1501974"/>
                  </a:lnTo>
                  <a:lnTo>
                    <a:pt x="782205" y="1498320"/>
                  </a:lnTo>
                  <a:lnTo>
                    <a:pt x="819315" y="1488325"/>
                  </a:lnTo>
                  <a:lnTo>
                    <a:pt x="827702" y="1487847"/>
                  </a:lnTo>
                  <a:lnTo>
                    <a:pt x="834156" y="1487755"/>
                  </a:lnTo>
                  <a:lnTo>
                    <a:pt x="840165" y="1487038"/>
                  </a:lnTo>
                  <a:lnTo>
                    <a:pt x="847217" y="1484680"/>
                  </a:lnTo>
                  <a:lnTo>
                    <a:pt x="853193" y="1482427"/>
                  </a:lnTo>
                  <a:lnTo>
                    <a:pt x="872083" y="1476971"/>
                  </a:lnTo>
                  <a:lnTo>
                    <a:pt x="904913" y="1447672"/>
                  </a:lnTo>
                  <a:lnTo>
                    <a:pt x="909497" y="1439354"/>
                  </a:lnTo>
                  <a:lnTo>
                    <a:pt x="916647" y="1440332"/>
                  </a:lnTo>
                  <a:lnTo>
                    <a:pt x="924026" y="1435595"/>
                  </a:lnTo>
                  <a:lnTo>
                    <a:pt x="939717" y="1414942"/>
                  </a:lnTo>
                  <a:lnTo>
                    <a:pt x="979419" y="1393705"/>
                  </a:lnTo>
                  <a:lnTo>
                    <a:pt x="1026705" y="1370842"/>
                  </a:lnTo>
                  <a:lnTo>
                    <a:pt x="1065149" y="1345310"/>
                  </a:lnTo>
                  <a:lnTo>
                    <a:pt x="1077832" y="1340693"/>
                  </a:lnTo>
                  <a:lnTo>
                    <a:pt x="1095597" y="1341772"/>
                  </a:lnTo>
                  <a:lnTo>
                    <a:pt x="1114362" y="1345859"/>
                  </a:lnTo>
                  <a:lnTo>
                    <a:pt x="1130046" y="1350263"/>
                  </a:lnTo>
                  <a:lnTo>
                    <a:pt x="1183567" y="1341727"/>
                  </a:lnTo>
                  <a:lnTo>
                    <a:pt x="1206733" y="1319604"/>
                  </a:lnTo>
                  <a:lnTo>
                    <a:pt x="1210938" y="1289123"/>
                  </a:lnTo>
                  <a:lnTo>
                    <a:pt x="1207574" y="1255512"/>
                  </a:lnTo>
                  <a:lnTo>
                    <a:pt x="1208036" y="1224000"/>
                  </a:lnTo>
                  <a:lnTo>
                    <a:pt x="1210437" y="1212499"/>
                  </a:lnTo>
                  <a:lnTo>
                    <a:pt x="1211079" y="1200638"/>
                  </a:lnTo>
                  <a:lnTo>
                    <a:pt x="1209352" y="1189006"/>
                  </a:lnTo>
                  <a:lnTo>
                    <a:pt x="1204645" y="1178191"/>
                  </a:lnTo>
                  <a:lnTo>
                    <a:pt x="1211073" y="1162673"/>
                  </a:lnTo>
                  <a:lnTo>
                    <a:pt x="1211016" y="1159016"/>
                  </a:lnTo>
                  <a:lnTo>
                    <a:pt x="1208900" y="1153528"/>
                  </a:lnTo>
                  <a:lnTo>
                    <a:pt x="1210654" y="1142578"/>
                  </a:lnTo>
                  <a:lnTo>
                    <a:pt x="1212357" y="1119974"/>
                  </a:lnTo>
                  <a:lnTo>
                    <a:pt x="1214158" y="1086078"/>
                  </a:lnTo>
                  <a:lnTo>
                    <a:pt x="1214126" y="1076241"/>
                  </a:lnTo>
                  <a:lnTo>
                    <a:pt x="1196848" y="1038364"/>
                  </a:lnTo>
                  <a:lnTo>
                    <a:pt x="1187945" y="1034072"/>
                  </a:lnTo>
                  <a:lnTo>
                    <a:pt x="1168376" y="1019872"/>
                  </a:lnTo>
                  <a:lnTo>
                    <a:pt x="1142593" y="997597"/>
                  </a:lnTo>
                  <a:lnTo>
                    <a:pt x="1119829" y="977047"/>
                  </a:lnTo>
                  <a:lnTo>
                    <a:pt x="1109319" y="968019"/>
                  </a:lnTo>
                  <a:lnTo>
                    <a:pt x="1099757" y="956461"/>
                  </a:lnTo>
                  <a:lnTo>
                    <a:pt x="1082425" y="948890"/>
                  </a:lnTo>
                  <a:lnTo>
                    <a:pt x="1046527" y="945638"/>
                  </a:lnTo>
                  <a:lnTo>
                    <a:pt x="981265" y="947038"/>
                  </a:lnTo>
                  <a:lnTo>
                    <a:pt x="956673" y="934546"/>
                  </a:lnTo>
                  <a:lnTo>
                    <a:pt x="940080" y="924756"/>
                  </a:lnTo>
                  <a:lnTo>
                    <a:pt x="932139" y="912281"/>
                  </a:lnTo>
                  <a:lnTo>
                    <a:pt x="933500" y="891730"/>
                  </a:lnTo>
                  <a:lnTo>
                    <a:pt x="938649" y="344553"/>
                  </a:lnTo>
                  <a:lnTo>
                    <a:pt x="938960" y="273134"/>
                  </a:lnTo>
                  <a:lnTo>
                    <a:pt x="938809" y="261772"/>
                  </a:lnTo>
                  <a:lnTo>
                    <a:pt x="937793" y="255028"/>
                  </a:lnTo>
                  <a:lnTo>
                    <a:pt x="938237" y="250240"/>
                  </a:lnTo>
                  <a:lnTo>
                    <a:pt x="925720" y="206646"/>
                  </a:lnTo>
                  <a:lnTo>
                    <a:pt x="906830" y="172186"/>
                  </a:lnTo>
                  <a:lnTo>
                    <a:pt x="882686" y="141591"/>
                  </a:lnTo>
                  <a:lnTo>
                    <a:pt x="871639" y="129565"/>
                  </a:lnTo>
                  <a:lnTo>
                    <a:pt x="871677" y="129057"/>
                  </a:lnTo>
                  <a:lnTo>
                    <a:pt x="835633" y="97322"/>
                  </a:lnTo>
                  <a:lnTo>
                    <a:pt x="783767" y="62272"/>
                  </a:lnTo>
                  <a:lnTo>
                    <a:pt x="740606" y="40411"/>
                  </a:lnTo>
                  <a:lnTo>
                    <a:pt x="694893" y="22845"/>
                  </a:lnTo>
                  <a:lnTo>
                    <a:pt x="647153" y="9651"/>
                  </a:lnTo>
                  <a:lnTo>
                    <a:pt x="597177" y="1878"/>
                  </a:lnTo>
                  <a:lnTo>
                    <a:pt x="572153" y="402"/>
                  </a:lnTo>
                  <a:lnTo>
                    <a:pt x="54563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021" y="2457228"/>
              <a:ext cx="1004646" cy="132613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5973" y="106102"/>
            <a:ext cx="4585335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spc="-25" dirty="0">
                <a:solidFill>
                  <a:srgbClr val="231F20"/>
                </a:solidFill>
                <a:latin typeface="Arial"/>
                <a:cs typeface="Arial"/>
              </a:rPr>
              <a:t>Benkenstrasse</a:t>
            </a:r>
            <a:r>
              <a:rPr sz="17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231F20"/>
                </a:solidFill>
                <a:latin typeface="Arial"/>
                <a:cs typeface="Arial"/>
              </a:rPr>
              <a:t>zwisch.</a:t>
            </a:r>
            <a:r>
              <a:rPr sz="17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231F20"/>
                </a:solidFill>
                <a:latin typeface="Arial"/>
                <a:cs typeface="Arial"/>
              </a:rPr>
              <a:t>Kahl-</a:t>
            </a:r>
            <a:r>
              <a:rPr sz="1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7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231F20"/>
                </a:solidFill>
                <a:latin typeface="Arial"/>
                <a:cs typeface="Arial"/>
              </a:rPr>
              <a:t>Marschlkenstr.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399999"/>
            <a:ext cx="4982677" cy="69796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639" y="102203"/>
            <a:ext cx="3656329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Benkenstrasse - bei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Neubadstrasse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1469" y="2929243"/>
            <a:ext cx="1214755" cy="1506220"/>
            <a:chOff x="2561469" y="2929243"/>
            <a:chExt cx="1214755" cy="1506220"/>
          </a:xfrm>
        </p:grpSpPr>
        <p:sp>
          <p:nvSpPr>
            <p:cNvPr id="5" name="object 5"/>
            <p:cNvSpPr/>
            <p:nvPr/>
          </p:nvSpPr>
          <p:spPr>
            <a:xfrm>
              <a:off x="2561469" y="2929243"/>
              <a:ext cx="1214755" cy="1506220"/>
            </a:xfrm>
            <a:custGeom>
              <a:avLst/>
              <a:gdLst/>
              <a:ahLst/>
              <a:cxnLst/>
              <a:rect l="l" t="t" r="r" b="b"/>
              <a:pathLst>
                <a:path w="1214754" h="1506220">
                  <a:moveTo>
                    <a:pt x="668731" y="0"/>
                  </a:moveTo>
                  <a:lnTo>
                    <a:pt x="617169" y="1878"/>
                  </a:lnTo>
                  <a:lnTo>
                    <a:pt x="567169" y="9651"/>
                  </a:lnTo>
                  <a:lnTo>
                    <a:pt x="519412" y="22855"/>
                  </a:lnTo>
                  <a:lnTo>
                    <a:pt x="473686" y="40428"/>
                  </a:lnTo>
                  <a:lnTo>
                    <a:pt x="430514" y="62296"/>
                  </a:lnTo>
                  <a:lnTo>
                    <a:pt x="390423" y="88379"/>
                  </a:lnTo>
                  <a:lnTo>
                    <a:pt x="355683" y="116725"/>
                  </a:lnTo>
                  <a:lnTo>
                    <a:pt x="342582" y="129095"/>
                  </a:lnTo>
                  <a:lnTo>
                    <a:pt x="342620" y="129603"/>
                  </a:lnTo>
                  <a:lnTo>
                    <a:pt x="331572" y="141637"/>
                  </a:lnTo>
                  <a:lnTo>
                    <a:pt x="307416" y="172250"/>
                  </a:lnTo>
                  <a:lnTo>
                    <a:pt x="288520" y="206711"/>
                  </a:lnTo>
                  <a:lnTo>
                    <a:pt x="277215" y="243916"/>
                  </a:lnTo>
                  <a:lnTo>
                    <a:pt x="275996" y="250316"/>
                  </a:lnTo>
                  <a:lnTo>
                    <a:pt x="276453" y="255117"/>
                  </a:lnTo>
                  <a:lnTo>
                    <a:pt x="275437" y="261848"/>
                  </a:lnTo>
                  <a:lnTo>
                    <a:pt x="275285" y="273213"/>
                  </a:lnTo>
                  <a:lnTo>
                    <a:pt x="275595" y="344655"/>
                  </a:lnTo>
                  <a:lnTo>
                    <a:pt x="280733" y="892009"/>
                  </a:lnTo>
                  <a:lnTo>
                    <a:pt x="282094" y="912562"/>
                  </a:lnTo>
                  <a:lnTo>
                    <a:pt x="274153" y="925042"/>
                  </a:lnTo>
                  <a:lnTo>
                    <a:pt x="257560" y="934836"/>
                  </a:lnTo>
                  <a:lnTo>
                    <a:pt x="232968" y="947331"/>
                  </a:lnTo>
                  <a:lnTo>
                    <a:pt x="167684" y="945924"/>
                  </a:lnTo>
                  <a:lnTo>
                    <a:pt x="131773" y="949177"/>
                  </a:lnTo>
                  <a:lnTo>
                    <a:pt x="114434" y="956751"/>
                  </a:lnTo>
                  <a:lnTo>
                    <a:pt x="104863" y="968311"/>
                  </a:lnTo>
                  <a:lnTo>
                    <a:pt x="94351" y="977341"/>
                  </a:lnTo>
                  <a:lnTo>
                    <a:pt x="71583" y="997897"/>
                  </a:lnTo>
                  <a:lnTo>
                    <a:pt x="45795" y="1020180"/>
                  </a:lnTo>
                  <a:lnTo>
                    <a:pt x="26225" y="1034389"/>
                  </a:lnTo>
                  <a:lnTo>
                    <a:pt x="17310" y="1038682"/>
                  </a:lnTo>
                  <a:lnTo>
                    <a:pt x="13411" y="1041844"/>
                  </a:lnTo>
                  <a:lnTo>
                    <a:pt x="0" y="1086421"/>
                  </a:lnTo>
                  <a:lnTo>
                    <a:pt x="1800" y="1120314"/>
                  </a:lnTo>
                  <a:lnTo>
                    <a:pt x="3504" y="1142924"/>
                  </a:lnTo>
                  <a:lnTo>
                    <a:pt x="5257" y="1153883"/>
                  </a:lnTo>
                  <a:lnTo>
                    <a:pt x="3141" y="1159371"/>
                  </a:lnTo>
                  <a:lnTo>
                    <a:pt x="3084" y="1163031"/>
                  </a:lnTo>
                  <a:lnTo>
                    <a:pt x="9512" y="1178559"/>
                  </a:lnTo>
                  <a:lnTo>
                    <a:pt x="4803" y="1189369"/>
                  </a:lnTo>
                  <a:lnTo>
                    <a:pt x="3073" y="1201002"/>
                  </a:lnTo>
                  <a:lnTo>
                    <a:pt x="3715" y="1212866"/>
                  </a:lnTo>
                  <a:lnTo>
                    <a:pt x="6121" y="1224368"/>
                  </a:lnTo>
                  <a:lnTo>
                    <a:pt x="6587" y="1255894"/>
                  </a:lnTo>
                  <a:lnTo>
                    <a:pt x="3223" y="1289516"/>
                  </a:lnTo>
                  <a:lnTo>
                    <a:pt x="7428" y="1320005"/>
                  </a:lnTo>
                  <a:lnTo>
                    <a:pt x="30600" y="1342132"/>
                  </a:lnTo>
                  <a:lnTo>
                    <a:pt x="84137" y="1350670"/>
                  </a:lnTo>
                  <a:lnTo>
                    <a:pt x="99823" y="1346265"/>
                  </a:lnTo>
                  <a:lnTo>
                    <a:pt x="118592" y="1342180"/>
                  </a:lnTo>
                  <a:lnTo>
                    <a:pt x="136361" y="1341104"/>
                  </a:lnTo>
                  <a:lnTo>
                    <a:pt x="149047" y="1345730"/>
                  </a:lnTo>
                  <a:lnTo>
                    <a:pt x="187503" y="1371263"/>
                  </a:lnTo>
                  <a:lnTo>
                    <a:pt x="234807" y="1394131"/>
                  </a:lnTo>
                  <a:lnTo>
                    <a:pt x="274523" y="1415372"/>
                  </a:lnTo>
                  <a:lnTo>
                    <a:pt x="290220" y="1436027"/>
                  </a:lnTo>
                  <a:lnTo>
                    <a:pt x="297599" y="1440776"/>
                  </a:lnTo>
                  <a:lnTo>
                    <a:pt x="304749" y="1439786"/>
                  </a:lnTo>
                  <a:lnTo>
                    <a:pt x="309333" y="1448104"/>
                  </a:lnTo>
                  <a:lnTo>
                    <a:pt x="315267" y="1456181"/>
                  </a:lnTo>
                  <a:lnTo>
                    <a:pt x="324043" y="1465075"/>
                  </a:lnTo>
                  <a:lnTo>
                    <a:pt x="333672" y="1472811"/>
                  </a:lnTo>
                  <a:lnTo>
                    <a:pt x="342163" y="1477416"/>
                  </a:lnTo>
                  <a:lnTo>
                    <a:pt x="361065" y="1482883"/>
                  </a:lnTo>
                  <a:lnTo>
                    <a:pt x="367042" y="1485137"/>
                  </a:lnTo>
                  <a:lnTo>
                    <a:pt x="374101" y="1487495"/>
                  </a:lnTo>
                  <a:lnTo>
                    <a:pt x="380114" y="1488211"/>
                  </a:lnTo>
                  <a:lnTo>
                    <a:pt x="386570" y="1488299"/>
                  </a:lnTo>
                  <a:lnTo>
                    <a:pt x="394957" y="1488770"/>
                  </a:lnTo>
                  <a:lnTo>
                    <a:pt x="432079" y="1498777"/>
                  </a:lnTo>
                  <a:lnTo>
                    <a:pt x="441625" y="1502431"/>
                  </a:lnTo>
                  <a:lnTo>
                    <a:pt x="451640" y="1504699"/>
                  </a:lnTo>
                  <a:lnTo>
                    <a:pt x="462136" y="1505857"/>
                  </a:lnTo>
                  <a:lnTo>
                    <a:pt x="473125" y="1506181"/>
                  </a:lnTo>
                  <a:lnTo>
                    <a:pt x="820597" y="1506181"/>
                  </a:lnTo>
                  <a:lnTo>
                    <a:pt x="835836" y="1463770"/>
                  </a:lnTo>
                  <a:lnTo>
                    <a:pt x="858312" y="1444182"/>
                  </a:lnTo>
                  <a:lnTo>
                    <a:pt x="889880" y="1439720"/>
                  </a:lnTo>
                  <a:lnTo>
                    <a:pt x="932397" y="1442687"/>
                  </a:lnTo>
                  <a:lnTo>
                    <a:pt x="987717" y="1445386"/>
                  </a:lnTo>
                  <a:lnTo>
                    <a:pt x="1023187" y="1445021"/>
                  </a:lnTo>
                  <a:lnTo>
                    <a:pt x="1087945" y="1443415"/>
                  </a:lnTo>
                  <a:lnTo>
                    <a:pt x="1129777" y="1442857"/>
                  </a:lnTo>
                  <a:lnTo>
                    <a:pt x="1146377" y="1442048"/>
                  </a:lnTo>
                  <a:lnTo>
                    <a:pt x="1154811" y="1441919"/>
                  </a:lnTo>
                  <a:lnTo>
                    <a:pt x="1162158" y="1441187"/>
                  </a:lnTo>
                  <a:lnTo>
                    <a:pt x="1191285" y="1399461"/>
                  </a:lnTo>
                  <a:lnTo>
                    <a:pt x="1201840" y="1333976"/>
                  </a:lnTo>
                  <a:lnTo>
                    <a:pt x="1210149" y="1265214"/>
                  </a:lnTo>
                  <a:lnTo>
                    <a:pt x="1214526" y="1222514"/>
                  </a:lnTo>
                  <a:lnTo>
                    <a:pt x="1214526" y="1078230"/>
                  </a:lnTo>
                  <a:lnTo>
                    <a:pt x="1169073" y="1017739"/>
                  </a:lnTo>
                  <a:lnTo>
                    <a:pt x="1134898" y="992847"/>
                  </a:lnTo>
                  <a:lnTo>
                    <a:pt x="1094181" y="966774"/>
                  </a:lnTo>
                  <a:lnTo>
                    <a:pt x="1059852" y="955888"/>
                  </a:lnTo>
                  <a:lnTo>
                    <a:pt x="1044247" y="950339"/>
                  </a:lnTo>
                  <a:lnTo>
                    <a:pt x="1008164" y="914806"/>
                  </a:lnTo>
                  <a:lnTo>
                    <a:pt x="980681" y="884427"/>
                  </a:lnTo>
                  <a:lnTo>
                    <a:pt x="978027" y="880021"/>
                  </a:lnTo>
                  <a:lnTo>
                    <a:pt x="972172" y="874483"/>
                  </a:lnTo>
                  <a:lnTo>
                    <a:pt x="963659" y="865222"/>
                  </a:lnTo>
                  <a:lnTo>
                    <a:pt x="948313" y="845028"/>
                  </a:lnTo>
                  <a:lnTo>
                    <a:pt x="939965" y="835202"/>
                  </a:lnTo>
                  <a:lnTo>
                    <a:pt x="890116" y="810837"/>
                  </a:lnTo>
                  <a:lnTo>
                    <a:pt x="875950" y="810212"/>
                  </a:lnTo>
                  <a:lnTo>
                    <a:pt x="863194" y="805038"/>
                  </a:lnTo>
                  <a:lnTo>
                    <a:pt x="845693" y="789177"/>
                  </a:lnTo>
                  <a:lnTo>
                    <a:pt x="846261" y="764944"/>
                  </a:lnTo>
                  <a:lnTo>
                    <a:pt x="846074" y="570331"/>
                  </a:lnTo>
                  <a:lnTo>
                    <a:pt x="847344" y="510539"/>
                  </a:lnTo>
                  <a:lnTo>
                    <a:pt x="847344" y="174777"/>
                  </a:lnTo>
                  <a:lnTo>
                    <a:pt x="847990" y="162113"/>
                  </a:lnTo>
                  <a:lnTo>
                    <a:pt x="849037" y="148372"/>
                  </a:lnTo>
                  <a:lnTo>
                    <a:pt x="849149" y="134981"/>
                  </a:lnTo>
                  <a:lnTo>
                    <a:pt x="846988" y="123367"/>
                  </a:lnTo>
                  <a:lnTo>
                    <a:pt x="844500" y="113183"/>
                  </a:lnTo>
                  <a:lnTo>
                    <a:pt x="842544" y="102090"/>
                  </a:lnTo>
                  <a:lnTo>
                    <a:pt x="823163" y="63131"/>
                  </a:lnTo>
                  <a:lnTo>
                    <a:pt x="770715" y="22106"/>
                  </a:lnTo>
                  <a:lnTo>
                    <a:pt x="705092" y="2580"/>
                  </a:lnTo>
                  <a:lnTo>
                    <a:pt x="6687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243" y="3001715"/>
              <a:ext cx="1004958" cy="13265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99" y="400006"/>
            <a:ext cx="4983480" cy="6980555"/>
            <a:chOff x="179999" y="400006"/>
            <a:chExt cx="4983480" cy="6980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99" y="400006"/>
              <a:ext cx="4982944" cy="69799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4331" y="3756283"/>
              <a:ext cx="1214755" cy="1506855"/>
            </a:xfrm>
            <a:custGeom>
              <a:avLst/>
              <a:gdLst/>
              <a:ahLst/>
              <a:cxnLst/>
              <a:rect l="l" t="t" r="r" b="b"/>
              <a:pathLst>
                <a:path w="1214754" h="1506854">
                  <a:moveTo>
                    <a:pt x="545820" y="0"/>
                  </a:moveTo>
                  <a:lnTo>
                    <a:pt x="474992" y="10074"/>
                  </a:lnTo>
                  <a:lnTo>
                    <a:pt x="417347" y="38303"/>
                  </a:lnTo>
                  <a:lnTo>
                    <a:pt x="386067" y="71069"/>
                  </a:lnTo>
                  <a:lnTo>
                    <a:pt x="370043" y="113183"/>
                  </a:lnTo>
                  <a:lnTo>
                    <a:pt x="367550" y="123367"/>
                  </a:lnTo>
                  <a:lnTo>
                    <a:pt x="365389" y="134986"/>
                  </a:lnTo>
                  <a:lnTo>
                    <a:pt x="365501" y="148378"/>
                  </a:lnTo>
                  <a:lnTo>
                    <a:pt x="366548" y="162120"/>
                  </a:lnTo>
                  <a:lnTo>
                    <a:pt x="367195" y="174790"/>
                  </a:lnTo>
                  <a:lnTo>
                    <a:pt x="367195" y="510552"/>
                  </a:lnTo>
                  <a:lnTo>
                    <a:pt x="368465" y="570357"/>
                  </a:lnTo>
                  <a:lnTo>
                    <a:pt x="368277" y="764981"/>
                  </a:lnTo>
                  <a:lnTo>
                    <a:pt x="368846" y="789216"/>
                  </a:lnTo>
                  <a:lnTo>
                    <a:pt x="351342" y="805078"/>
                  </a:lnTo>
                  <a:lnTo>
                    <a:pt x="338583" y="810255"/>
                  </a:lnTo>
                  <a:lnTo>
                    <a:pt x="324417" y="810881"/>
                  </a:lnTo>
                  <a:lnTo>
                    <a:pt x="302691" y="813092"/>
                  </a:lnTo>
                  <a:lnTo>
                    <a:pt x="266214" y="845068"/>
                  </a:lnTo>
                  <a:lnTo>
                    <a:pt x="250872" y="865266"/>
                  </a:lnTo>
                  <a:lnTo>
                    <a:pt x="242354" y="874522"/>
                  </a:lnTo>
                  <a:lnTo>
                    <a:pt x="236512" y="880071"/>
                  </a:lnTo>
                  <a:lnTo>
                    <a:pt x="233845" y="884466"/>
                  </a:lnTo>
                  <a:lnTo>
                    <a:pt x="228752" y="890714"/>
                  </a:lnTo>
                  <a:lnTo>
                    <a:pt x="182427" y="940065"/>
                  </a:lnTo>
                  <a:lnTo>
                    <a:pt x="120332" y="966825"/>
                  </a:lnTo>
                  <a:lnTo>
                    <a:pt x="104887" y="975885"/>
                  </a:lnTo>
                  <a:lnTo>
                    <a:pt x="55985" y="1009616"/>
                  </a:lnTo>
                  <a:lnTo>
                    <a:pt x="6653" y="1068888"/>
                  </a:lnTo>
                  <a:lnTo>
                    <a:pt x="0" y="1078280"/>
                  </a:lnTo>
                  <a:lnTo>
                    <a:pt x="0" y="1222578"/>
                  </a:lnTo>
                  <a:lnTo>
                    <a:pt x="4370" y="1265279"/>
                  </a:lnTo>
                  <a:lnTo>
                    <a:pt x="12679" y="1334046"/>
                  </a:lnTo>
                  <a:lnTo>
                    <a:pt x="23233" y="1399536"/>
                  </a:lnTo>
                  <a:lnTo>
                    <a:pt x="40257" y="1436084"/>
                  </a:lnTo>
                  <a:lnTo>
                    <a:pt x="68143" y="1442117"/>
                  </a:lnTo>
                  <a:lnTo>
                    <a:pt x="84741" y="1442922"/>
                  </a:lnTo>
                  <a:lnTo>
                    <a:pt x="126577" y="1443480"/>
                  </a:lnTo>
                  <a:lnTo>
                    <a:pt x="191344" y="1445096"/>
                  </a:lnTo>
                  <a:lnTo>
                    <a:pt x="226809" y="1445463"/>
                  </a:lnTo>
                  <a:lnTo>
                    <a:pt x="282134" y="1442762"/>
                  </a:lnTo>
                  <a:lnTo>
                    <a:pt x="324655" y="1439793"/>
                  </a:lnTo>
                  <a:lnTo>
                    <a:pt x="356226" y="1444253"/>
                  </a:lnTo>
                  <a:lnTo>
                    <a:pt x="378702" y="1463842"/>
                  </a:lnTo>
                  <a:lnTo>
                    <a:pt x="393941" y="1506258"/>
                  </a:lnTo>
                  <a:lnTo>
                    <a:pt x="741426" y="1506258"/>
                  </a:lnTo>
                  <a:lnTo>
                    <a:pt x="752422" y="1505933"/>
                  </a:lnTo>
                  <a:lnTo>
                    <a:pt x="762920" y="1504775"/>
                  </a:lnTo>
                  <a:lnTo>
                    <a:pt x="772933" y="1502507"/>
                  </a:lnTo>
                  <a:lnTo>
                    <a:pt x="782472" y="1498854"/>
                  </a:lnTo>
                  <a:lnTo>
                    <a:pt x="819607" y="1488846"/>
                  </a:lnTo>
                  <a:lnTo>
                    <a:pt x="827994" y="1488375"/>
                  </a:lnTo>
                  <a:lnTo>
                    <a:pt x="834450" y="1488287"/>
                  </a:lnTo>
                  <a:lnTo>
                    <a:pt x="840463" y="1487571"/>
                  </a:lnTo>
                  <a:lnTo>
                    <a:pt x="847521" y="1485214"/>
                  </a:lnTo>
                  <a:lnTo>
                    <a:pt x="853498" y="1482961"/>
                  </a:lnTo>
                  <a:lnTo>
                    <a:pt x="872401" y="1477492"/>
                  </a:lnTo>
                  <a:lnTo>
                    <a:pt x="905230" y="1448181"/>
                  </a:lnTo>
                  <a:lnTo>
                    <a:pt x="909815" y="1439862"/>
                  </a:lnTo>
                  <a:lnTo>
                    <a:pt x="916965" y="1440840"/>
                  </a:lnTo>
                  <a:lnTo>
                    <a:pt x="924356" y="1436103"/>
                  </a:lnTo>
                  <a:lnTo>
                    <a:pt x="940046" y="1415446"/>
                  </a:lnTo>
                  <a:lnTo>
                    <a:pt x="979760" y="1394201"/>
                  </a:lnTo>
                  <a:lnTo>
                    <a:pt x="1027066" y="1371329"/>
                  </a:lnTo>
                  <a:lnTo>
                    <a:pt x="1065530" y="1345793"/>
                  </a:lnTo>
                  <a:lnTo>
                    <a:pt x="1078215" y="1341173"/>
                  </a:lnTo>
                  <a:lnTo>
                    <a:pt x="1095984" y="1342248"/>
                  </a:lnTo>
                  <a:lnTo>
                    <a:pt x="1114754" y="1346331"/>
                  </a:lnTo>
                  <a:lnTo>
                    <a:pt x="1130439" y="1350733"/>
                  </a:lnTo>
                  <a:lnTo>
                    <a:pt x="1183978" y="1342196"/>
                  </a:lnTo>
                  <a:lnTo>
                    <a:pt x="1207153" y="1320068"/>
                  </a:lnTo>
                  <a:lnTo>
                    <a:pt x="1211362" y="1289579"/>
                  </a:lnTo>
                  <a:lnTo>
                    <a:pt x="1208001" y="1255958"/>
                  </a:lnTo>
                  <a:lnTo>
                    <a:pt x="1208468" y="1224432"/>
                  </a:lnTo>
                  <a:lnTo>
                    <a:pt x="1210867" y="1212924"/>
                  </a:lnTo>
                  <a:lnTo>
                    <a:pt x="1211506" y="1201059"/>
                  </a:lnTo>
                  <a:lnTo>
                    <a:pt x="1209779" y="1189426"/>
                  </a:lnTo>
                  <a:lnTo>
                    <a:pt x="1205077" y="1178610"/>
                  </a:lnTo>
                  <a:lnTo>
                    <a:pt x="1211505" y="1163086"/>
                  </a:lnTo>
                  <a:lnTo>
                    <a:pt x="1211448" y="1159424"/>
                  </a:lnTo>
                  <a:lnTo>
                    <a:pt x="1209332" y="1153934"/>
                  </a:lnTo>
                  <a:lnTo>
                    <a:pt x="1211085" y="1142981"/>
                  </a:lnTo>
                  <a:lnTo>
                    <a:pt x="1212789" y="1120370"/>
                  </a:lnTo>
                  <a:lnTo>
                    <a:pt x="1214589" y="1086472"/>
                  </a:lnTo>
                  <a:lnTo>
                    <a:pt x="1214556" y="1076625"/>
                  </a:lnTo>
                  <a:lnTo>
                    <a:pt x="1197267" y="1038732"/>
                  </a:lnTo>
                  <a:lnTo>
                    <a:pt x="1188364" y="1034440"/>
                  </a:lnTo>
                  <a:lnTo>
                    <a:pt x="1168786" y="1020231"/>
                  </a:lnTo>
                  <a:lnTo>
                    <a:pt x="1142995" y="997948"/>
                  </a:lnTo>
                  <a:lnTo>
                    <a:pt x="1120225" y="977392"/>
                  </a:lnTo>
                  <a:lnTo>
                    <a:pt x="1109713" y="968362"/>
                  </a:lnTo>
                  <a:lnTo>
                    <a:pt x="1100148" y="956802"/>
                  </a:lnTo>
                  <a:lnTo>
                    <a:pt x="1082808" y="949226"/>
                  </a:lnTo>
                  <a:lnTo>
                    <a:pt x="1046894" y="945970"/>
                  </a:lnTo>
                  <a:lnTo>
                    <a:pt x="981608" y="947369"/>
                  </a:lnTo>
                  <a:lnTo>
                    <a:pt x="957008" y="934876"/>
                  </a:lnTo>
                  <a:lnTo>
                    <a:pt x="940412" y="925085"/>
                  </a:lnTo>
                  <a:lnTo>
                    <a:pt x="932470" y="912605"/>
                  </a:lnTo>
                  <a:lnTo>
                    <a:pt x="933831" y="892047"/>
                  </a:lnTo>
                  <a:lnTo>
                    <a:pt x="938979" y="344672"/>
                  </a:lnTo>
                  <a:lnTo>
                    <a:pt x="939291" y="273227"/>
                  </a:lnTo>
                  <a:lnTo>
                    <a:pt x="939139" y="261861"/>
                  </a:lnTo>
                  <a:lnTo>
                    <a:pt x="938110" y="255117"/>
                  </a:lnTo>
                  <a:lnTo>
                    <a:pt x="938568" y="250329"/>
                  </a:lnTo>
                  <a:lnTo>
                    <a:pt x="926044" y="206717"/>
                  </a:lnTo>
                  <a:lnTo>
                    <a:pt x="907148" y="172250"/>
                  </a:lnTo>
                  <a:lnTo>
                    <a:pt x="882991" y="141644"/>
                  </a:lnTo>
                  <a:lnTo>
                    <a:pt x="871943" y="129603"/>
                  </a:lnTo>
                  <a:lnTo>
                    <a:pt x="871982" y="129108"/>
                  </a:lnTo>
                  <a:lnTo>
                    <a:pt x="835927" y="97355"/>
                  </a:lnTo>
                  <a:lnTo>
                    <a:pt x="784047" y="62296"/>
                  </a:lnTo>
                  <a:lnTo>
                    <a:pt x="740871" y="40428"/>
                  </a:lnTo>
                  <a:lnTo>
                    <a:pt x="695141" y="22855"/>
                  </a:lnTo>
                  <a:lnTo>
                    <a:pt x="647382" y="9651"/>
                  </a:lnTo>
                  <a:lnTo>
                    <a:pt x="597382" y="1878"/>
                  </a:lnTo>
                  <a:lnTo>
                    <a:pt x="572348" y="402"/>
                  </a:lnTo>
                  <a:lnTo>
                    <a:pt x="54582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9122" y="3828752"/>
              <a:ext cx="1005010" cy="13266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1320" y="102203"/>
            <a:ext cx="20002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Kaltbrunnenstrasse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0823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639" y="102203"/>
            <a:ext cx="3605529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Kaltbrunnenstrasse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Rodrisstrasse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41924" y="2187304"/>
            <a:ext cx="1214120" cy="1506220"/>
            <a:chOff x="2341924" y="2187304"/>
            <a:chExt cx="1214120" cy="1506220"/>
          </a:xfrm>
        </p:grpSpPr>
        <p:sp>
          <p:nvSpPr>
            <p:cNvPr id="5" name="object 5"/>
            <p:cNvSpPr/>
            <p:nvPr/>
          </p:nvSpPr>
          <p:spPr>
            <a:xfrm>
              <a:off x="2341924" y="2187304"/>
              <a:ext cx="1214120" cy="1506220"/>
            </a:xfrm>
            <a:custGeom>
              <a:avLst/>
              <a:gdLst/>
              <a:ahLst/>
              <a:cxnLst/>
              <a:rect l="l" t="t" r="r" b="b"/>
              <a:pathLst>
                <a:path w="1214120" h="1506220">
                  <a:moveTo>
                    <a:pt x="668477" y="0"/>
                  </a:moveTo>
                  <a:lnTo>
                    <a:pt x="616929" y="1871"/>
                  </a:lnTo>
                  <a:lnTo>
                    <a:pt x="566953" y="9639"/>
                  </a:lnTo>
                  <a:lnTo>
                    <a:pt x="519221" y="22834"/>
                  </a:lnTo>
                  <a:lnTo>
                    <a:pt x="473513" y="40403"/>
                  </a:lnTo>
                  <a:lnTo>
                    <a:pt x="430357" y="62265"/>
                  </a:lnTo>
                  <a:lnTo>
                    <a:pt x="390283" y="88341"/>
                  </a:lnTo>
                  <a:lnTo>
                    <a:pt x="355547" y="116675"/>
                  </a:lnTo>
                  <a:lnTo>
                    <a:pt x="342455" y="129044"/>
                  </a:lnTo>
                  <a:lnTo>
                    <a:pt x="342493" y="129539"/>
                  </a:lnTo>
                  <a:lnTo>
                    <a:pt x="331445" y="141579"/>
                  </a:lnTo>
                  <a:lnTo>
                    <a:pt x="307301" y="172173"/>
                  </a:lnTo>
                  <a:lnTo>
                    <a:pt x="288412" y="206622"/>
                  </a:lnTo>
                  <a:lnTo>
                    <a:pt x="277114" y="243814"/>
                  </a:lnTo>
                  <a:lnTo>
                    <a:pt x="275894" y="250215"/>
                  </a:lnTo>
                  <a:lnTo>
                    <a:pt x="276352" y="255003"/>
                  </a:lnTo>
                  <a:lnTo>
                    <a:pt x="275323" y="261746"/>
                  </a:lnTo>
                  <a:lnTo>
                    <a:pt x="275171" y="273108"/>
                  </a:lnTo>
                  <a:lnTo>
                    <a:pt x="275483" y="344523"/>
                  </a:lnTo>
                  <a:lnTo>
                    <a:pt x="280631" y="891666"/>
                  </a:lnTo>
                  <a:lnTo>
                    <a:pt x="281993" y="912212"/>
                  </a:lnTo>
                  <a:lnTo>
                    <a:pt x="274053" y="924686"/>
                  </a:lnTo>
                  <a:lnTo>
                    <a:pt x="257464" y="934475"/>
                  </a:lnTo>
                  <a:lnTo>
                    <a:pt x="232879" y="946962"/>
                  </a:lnTo>
                  <a:lnTo>
                    <a:pt x="167617" y="945563"/>
                  </a:lnTo>
                  <a:lnTo>
                    <a:pt x="131719" y="948818"/>
                  </a:lnTo>
                  <a:lnTo>
                    <a:pt x="114388" y="956390"/>
                  </a:lnTo>
                  <a:lnTo>
                    <a:pt x="104825" y="967943"/>
                  </a:lnTo>
                  <a:lnTo>
                    <a:pt x="94317" y="976970"/>
                  </a:lnTo>
                  <a:lnTo>
                    <a:pt x="71558" y="997521"/>
                  </a:lnTo>
                  <a:lnTo>
                    <a:pt x="45779" y="1019796"/>
                  </a:lnTo>
                  <a:lnTo>
                    <a:pt x="26212" y="1033995"/>
                  </a:lnTo>
                  <a:lnTo>
                    <a:pt x="17310" y="1038275"/>
                  </a:lnTo>
                  <a:lnTo>
                    <a:pt x="13398" y="1041450"/>
                  </a:lnTo>
                  <a:lnTo>
                    <a:pt x="0" y="1086002"/>
                  </a:lnTo>
                  <a:lnTo>
                    <a:pt x="1798" y="1119887"/>
                  </a:lnTo>
                  <a:lnTo>
                    <a:pt x="3498" y="1142489"/>
                  </a:lnTo>
                  <a:lnTo>
                    <a:pt x="5245" y="1153439"/>
                  </a:lnTo>
                  <a:lnTo>
                    <a:pt x="3134" y="1158927"/>
                  </a:lnTo>
                  <a:lnTo>
                    <a:pt x="3076" y="1162584"/>
                  </a:lnTo>
                  <a:lnTo>
                    <a:pt x="9499" y="1178102"/>
                  </a:lnTo>
                  <a:lnTo>
                    <a:pt x="4797" y="1188912"/>
                  </a:lnTo>
                  <a:lnTo>
                    <a:pt x="3070" y="1200543"/>
                  </a:lnTo>
                  <a:lnTo>
                    <a:pt x="3709" y="1212403"/>
                  </a:lnTo>
                  <a:lnTo>
                    <a:pt x="6108" y="1223898"/>
                  </a:lnTo>
                  <a:lnTo>
                    <a:pt x="6576" y="1255415"/>
                  </a:lnTo>
                  <a:lnTo>
                    <a:pt x="3216" y="1289027"/>
                  </a:lnTo>
                  <a:lnTo>
                    <a:pt x="7423" y="1319506"/>
                  </a:lnTo>
                  <a:lnTo>
                    <a:pt x="30590" y="1341627"/>
                  </a:lnTo>
                  <a:lnTo>
                    <a:pt x="84112" y="1350162"/>
                  </a:lnTo>
                  <a:lnTo>
                    <a:pt x="99788" y="1345757"/>
                  </a:lnTo>
                  <a:lnTo>
                    <a:pt x="118549" y="1341672"/>
                  </a:lnTo>
                  <a:lnTo>
                    <a:pt x="136313" y="1340596"/>
                  </a:lnTo>
                  <a:lnTo>
                    <a:pt x="148996" y="1345222"/>
                  </a:lnTo>
                  <a:lnTo>
                    <a:pt x="187437" y="1370746"/>
                  </a:lnTo>
                  <a:lnTo>
                    <a:pt x="234719" y="1393605"/>
                  </a:lnTo>
                  <a:lnTo>
                    <a:pt x="274417" y="1414841"/>
                  </a:lnTo>
                  <a:lnTo>
                    <a:pt x="290106" y="1435493"/>
                  </a:lnTo>
                  <a:lnTo>
                    <a:pt x="297484" y="1440230"/>
                  </a:lnTo>
                  <a:lnTo>
                    <a:pt x="304634" y="1439240"/>
                  </a:lnTo>
                  <a:lnTo>
                    <a:pt x="309219" y="1447558"/>
                  </a:lnTo>
                  <a:lnTo>
                    <a:pt x="315150" y="1455628"/>
                  </a:lnTo>
                  <a:lnTo>
                    <a:pt x="323923" y="1464517"/>
                  </a:lnTo>
                  <a:lnTo>
                    <a:pt x="333547" y="1472252"/>
                  </a:lnTo>
                  <a:lnTo>
                    <a:pt x="342036" y="1476857"/>
                  </a:lnTo>
                  <a:lnTo>
                    <a:pt x="360936" y="1482324"/>
                  </a:lnTo>
                  <a:lnTo>
                    <a:pt x="366915" y="1484579"/>
                  </a:lnTo>
                  <a:lnTo>
                    <a:pt x="373964" y="1486929"/>
                  </a:lnTo>
                  <a:lnTo>
                    <a:pt x="379969" y="1487643"/>
                  </a:lnTo>
                  <a:lnTo>
                    <a:pt x="386419" y="1487733"/>
                  </a:lnTo>
                  <a:lnTo>
                    <a:pt x="394804" y="1488211"/>
                  </a:lnTo>
                  <a:lnTo>
                    <a:pt x="431927" y="1498206"/>
                  </a:lnTo>
                  <a:lnTo>
                    <a:pt x="441463" y="1501861"/>
                  </a:lnTo>
                  <a:lnTo>
                    <a:pt x="451470" y="1504134"/>
                  </a:lnTo>
                  <a:lnTo>
                    <a:pt x="461961" y="1505296"/>
                  </a:lnTo>
                  <a:lnTo>
                    <a:pt x="472947" y="1505623"/>
                  </a:lnTo>
                  <a:lnTo>
                    <a:pt x="820293" y="1505623"/>
                  </a:lnTo>
                  <a:lnTo>
                    <a:pt x="835522" y="1463223"/>
                  </a:lnTo>
                  <a:lnTo>
                    <a:pt x="857986" y="1443639"/>
                  </a:lnTo>
                  <a:lnTo>
                    <a:pt x="889542" y="1439177"/>
                  </a:lnTo>
                  <a:lnTo>
                    <a:pt x="932044" y="1442142"/>
                  </a:lnTo>
                  <a:lnTo>
                    <a:pt x="987348" y="1444840"/>
                  </a:lnTo>
                  <a:lnTo>
                    <a:pt x="1022804" y="1444475"/>
                  </a:lnTo>
                  <a:lnTo>
                    <a:pt x="1087547" y="1442869"/>
                  </a:lnTo>
                  <a:lnTo>
                    <a:pt x="1129358" y="1442311"/>
                  </a:lnTo>
                  <a:lnTo>
                    <a:pt x="1145951" y="1441502"/>
                  </a:lnTo>
                  <a:lnTo>
                    <a:pt x="1154379" y="1441373"/>
                  </a:lnTo>
                  <a:lnTo>
                    <a:pt x="1161724" y="1440641"/>
                  </a:lnTo>
                  <a:lnTo>
                    <a:pt x="1190844" y="1398927"/>
                  </a:lnTo>
                  <a:lnTo>
                    <a:pt x="1201391" y="1333468"/>
                  </a:lnTo>
                  <a:lnTo>
                    <a:pt x="1209694" y="1264732"/>
                  </a:lnTo>
                  <a:lnTo>
                    <a:pt x="1214069" y="1222044"/>
                  </a:lnTo>
                  <a:lnTo>
                    <a:pt x="1214069" y="1077823"/>
                  </a:lnTo>
                  <a:lnTo>
                    <a:pt x="1168641" y="1017358"/>
                  </a:lnTo>
                  <a:lnTo>
                    <a:pt x="1134475" y="992468"/>
                  </a:lnTo>
                  <a:lnTo>
                    <a:pt x="1093774" y="966406"/>
                  </a:lnTo>
                  <a:lnTo>
                    <a:pt x="1059452" y="955520"/>
                  </a:lnTo>
                  <a:lnTo>
                    <a:pt x="1043849" y="949974"/>
                  </a:lnTo>
                  <a:lnTo>
                    <a:pt x="1007783" y="914463"/>
                  </a:lnTo>
                  <a:lnTo>
                    <a:pt x="980325" y="884085"/>
                  </a:lnTo>
                  <a:lnTo>
                    <a:pt x="977658" y="879690"/>
                  </a:lnTo>
                  <a:lnTo>
                    <a:pt x="971816" y="874140"/>
                  </a:lnTo>
                  <a:lnTo>
                    <a:pt x="963300" y="864887"/>
                  </a:lnTo>
                  <a:lnTo>
                    <a:pt x="947967" y="844703"/>
                  </a:lnTo>
                  <a:lnTo>
                    <a:pt x="939622" y="834885"/>
                  </a:lnTo>
                  <a:lnTo>
                    <a:pt x="889786" y="810531"/>
                  </a:lnTo>
                  <a:lnTo>
                    <a:pt x="875625" y="809902"/>
                  </a:lnTo>
                  <a:lnTo>
                    <a:pt x="862871" y="804728"/>
                  </a:lnTo>
                  <a:lnTo>
                    <a:pt x="845375" y="788873"/>
                  </a:lnTo>
                  <a:lnTo>
                    <a:pt x="845944" y="764648"/>
                  </a:lnTo>
                  <a:lnTo>
                    <a:pt x="845756" y="570102"/>
                  </a:lnTo>
                  <a:lnTo>
                    <a:pt x="847026" y="510336"/>
                  </a:lnTo>
                  <a:lnTo>
                    <a:pt x="847026" y="174701"/>
                  </a:lnTo>
                  <a:lnTo>
                    <a:pt x="847672" y="162044"/>
                  </a:lnTo>
                  <a:lnTo>
                    <a:pt x="848720" y="148307"/>
                  </a:lnTo>
                  <a:lnTo>
                    <a:pt x="848832" y="134917"/>
                  </a:lnTo>
                  <a:lnTo>
                    <a:pt x="846670" y="123304"/>
                  </a:lnTo>
                  <a:lnTo>
                    <a:pt x="844184" y="113127"/>
                  </a:lnTo>
                  <a:lnTo>
                    <a:pt x="842232" y="102039"/>
                  </a:lnTo>
                  <a:lnTo>
                    <a:pt x="822858" y="63106"/>
                  </a:lnTo>
                  <a:lnTo>
                    <a:pt x="770427" y="22090"/>
                  </a:lnTo>
                  <a:lnTo>
                    <a:pt x="704829" y="2578"/>
                  </a:lnTo>
                  <a:lnTo>
                    <a:pt x="66847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6661" y="2259730"/>
              <a:ext cx="1004576" cy="13260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054" y="400006"/>
            <a:ext cx="4977495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1320" y="104947"/>
            <a:ext cx="3592829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Kaltbrunnenstrasse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Egﬂuhstrasse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2620" y="2395173"/>
            <a:ext cx="1214755" cy="1506855"/>
            <a:chOff x="1852620" y="2395173"/>
            <a:chExt cx="1214755" cy="1506855"/>
          </a:xfrm>
        </p:grpSpPr>
        <p:sp>
          <p:nvSpPr>
            <p:cNvPr id="5" name="object 5"/>
            <p:cNvSpPr/>
            <p:nvPr/>
          </p:nvSpPr>
          <p:spPr>
            <a:xfrm>
              <a:off x="1852620" y="2395173"/>
              <a:ext cx="1214755" cy="1506855"/>
            </a:xfrm>
            <a:custGeom>
              <a:avLst/>
              <a:gdLst/>
              <a:ahLst/>
              <a:cxnLst/>
              <a:rect l="l" t="t" r="r" b="b"/>
              <a:pathLst>
                <a:path w="1214755" h="1506854">
                  <a:moveTo>
                    <a:pt x="545820" y="0"/>
                  </a:moveTo>
                  <a:lnTo>
                    <a:pt x="474991" y="10074"/>
                  </a:lnTo>
                  <a:lnTo>
                    <a:pt x="417334" y="38303"/>
                  </a:lnTo>
                  <a:lnTo>
                    <a:pt x="386067" y="71069"/>
                  </a:lnTo>
                  <a:lnTo>
                    <a:pt x="370042" y="113183"/>
                  </a:lnTo>
                  <a:lnTo>
                    <a:pt x="367550" y="123367"/>
                  </a:lnTo>
                  <a:lnTo>
                    <a:pt x="365389" y="134981"/>
                  </a:lnTo>
                  <a:lnTo>
                    <a:pt x="365501" y="148374"/>
                  </a:lnTo>
                  <a:lnTo>
                    <a:pt x="366548" y="162119"/>
                  </a:lnTo>
                  <a:lnTo>
                    <a:pt x="367195" y="174790"/>
                  </a:lnTo>
                  <a:lnTo>
                    <a:pt x="367195" y="510565"/>
                  </a:lnTo>
                  <a:lnTo>
                    <a:pt x="368465" y="570344"/>
                  </a:lnTo>
                  <a:lnTo>
                    <a:pt x="368277" y="764981"/>
                  </a:lnTo>
                  <a:lnTo>
                    <a:pt x="368846" y="789216"/>
                  </a:lnTo>
                  <a:lnTo>
                    <a:pt x="351342" y="805076"/>
                  </a:lnTo>
                  <a:lnTo>
                    <a:pt x="338583" y="810250"/>
                  </a:lnTo>
                  <a:lnTo>
                    <a:pt x="324417" y="810875"/>
                  </a:lnTo>
                  <a:lnTo>
                    <a:pt x="302691" y="813092"/>
                  </a:lnTo>
                  <a:lnTo>
                    <a:pt x="266214" y="845066"/>
                  </a:lnTo>
                  <a:lnTo>
                    <a:pt x="250872" y="865260"/>
                  </a:lnTo>
                  <a:lnTo>
                    <a:pt x="242354" y="874522"/>
                  </a:lnTo>
                  <a:lnTo>
                    <a:pt x="236512" y="880071"/>
                  </a:lnTo>
                  <a:lnTo>
                    <a:pt x="233845" y="884466"/>
                  </a:lnTo>
                  <a:lnTo>
                    <a:pt x="228765" y="890714"/>
                  </a:lnTo>
                  <a:lnTo>
                    <a:pt x="182431" y="940065"/>
                  </a:lnTo>
                  <a:lnTo>
                    <a:pt x="120345" y="966825"/>
                  </a:lnTo>
                  <a:lnTo>
                    <a:pt x="104898" y="975885"/>
                  </a:lnTo>
                  <a:lnTo>
                    <a:pt x="55992" y="1009616"/>
                  </a:lnTo>
                  <a:lnTo>
                    <a:pt x="6653" y="1068888"/>
                  </a:lnTo>
                  <a:lnTo>
                    <a:pt x="0" y="1078280"/>
                  </a:lnTo>
                  <a:lnTo>
                    <a:pt x="0" y="1222578"/>
                  </a:lnTo>
                  <a:lnTo>
                    <a:pt x="4369" y="1265279"/>
                  </a:lnTo>
                  <a:lnTo>
                    <a:pt x="12674" y="1334046"/>
                  </a:lnTo>
                  <a:lnTo>
                    <a:pt x="23227" y="1399536"/>
                  </a:lnTo>
                  <a:lnTo>
                    <a:pt x="40257" y="1436084"/>
                  </a:lnTo>
                  <a:lnTo>
                    <a:pt x="68148" y="1442122"/>
                  </a:lnTo>
                  <a:lnTo>
                    <a:pt x="84743" y="1442923"/>
                  </a:lnTo>
                  <a:lnTo>
                    <a:pt x="126577" y="1443478"/>
                  </a:lnTo>
                  <a:lnTo>
                    <a:pt x="191349" y="1445085"/>
                  </a:lnTo>
                  <a:lnTo>
                    <a:pt x="226822" y="1445450"/>
                  </a:lnTo>
                  <a:lnTo>
                    <a:pt x="282141" y="1442751"/>
                  </a:lnTo>
                  <a:lnTo>
                    <a:pt x="324658" y="1439784"/>
                  </a:lnTo>
                  <a:lnTo>
                    <a:pt x="356226" y="1444248"/>
                  </a:lnTo>
                  <a:lnTo>
                    <a:pt x="378703" y="1463840"/>
                  </a:lnTo>
                  <a:lnTo>
                    <a:pt x="393941" y="1506258"/>
                  </a:lnTo>
                  <a:lnTo>
                    <a:pt x="741438" y="1506258"/>
                  </a:lnTo>
                  <a:lnTo>
                    <a:pt x="752427" y="1505933"/>
                  </a:lnTo>
                  <a:lnTo>
                    <a:pt x="762922" y="1504775"/>
                  </a:lnTo>
                  <a:lnTo>
                    <a:pt x="772933" y="1502507"/>
                  </a:lnTo>
                  <a:lnTo>
                    <a:pt x="782472" y="1498854"/>
                  </a:lnTo>
                  <a:lnTo>
                    <a:pt x="819607" y="1488846"/>
                  </a:lnTo>
                  <a:lnTo>
                    <a:pt x="827994" y="1488373"/>
                  </a:lnTo>
                  <a:lnTo>
                    <a:pt x="834450" y="1488281"/>
                  </a:lnTo>
                  <a:lnTo>
                    <a:pt x="840463" y="1487560"/>
                  </a:lnTo>
                  <a:lnTo>
                    <a:pt x="847521" y="1485201"/>
                  </a:lnTo>
                  <a:lnTo>
                    <a:pt x="853498" y="1482953"/>
                  </a:lnTo>
                  <a:lnTo>
                    <a:pt x="872401" y="1477492"/>
                  </a:lnTo>
                  <a:lnTo>
                    <a:pt x="905230" y="1448181"/>
                  </a:lnTo>
                  <a:lnTo>
                    <a:pt x="909815" y="1439849"/>
                  </a:lnTo>
                  <a:lnTo>
                    <a:pt x="916965" y="1440840"/>
                  </a:lnTo>
                  <a:lnTo>
                    <a:pt x="924344" y="1436103"/>
                  </a:lnTo>
                  <a:lnTo>
                    <a:pt x="940041" y="1415441"/>
                  </a:lnTo>
                  <a:lnTo>
                    <a:pt x="979758" y="1394196"/>
                  </a:lnTo>
                  <a:lnTo>
                    <a:pt x="1027065" y="1371327"/>
                  </a:lnTo>
                  <a:lnTo>
                    <a:pt x="1065530" y="1345793"/>
                  </a:lnTo>
                  <a:lnTo>
                    <a:pt x="1078215" y="1341168"/>
                  </a:lnTo>
                  <a:lnTo>
                    <a:pt x="1095984" y="1342245"/>
                  </a:lnTo>
                  <a:lnTo>
                    <a:pt x="1114754" y="1346334"/>
                  </a:lnTo>
                  <a:lnTo>
                    <a:pt x="1130439" y="1350746"/>
                  </a:lnTo>
                  <a:lnTo>
                    <a:pt x="1183978" y="1342207"/>
                  </a:lnTo>
                  <a:lnTo>
                    <a:pt x="1207153" y="1320076"/>
                  </a:lnTo>
                  <a:lnTo>
                    <a:pt x="1211362" y="1289584"/>
                  </a:lnTo>
                  <a:lnTo>
                    <a:pt x="1208001" y="1255959"/>
                  </a:lnTo>
                  <a:lnTo>
                    <a:pt x="1208468" y="1224432"/>
                  </a:lnTo>
                  <a:lnTo>
                    <a:pt x="1210867" y="1212924"/>
                  </a:lnTo>
                  <a:lnTo>
                    <a:pt x="1211505" y="1201059"/>
                  </a:lnTo>
                  <a:lnTo>
                    <a:pt x="1209774" y="1189426"/>
                  </a:lnTo>
                  <a:lnTo>
                    <a:pt x="1205064" y="1178610"/>
                  </a:lnTo>
                  <a:lnTo>
                    <a:pt x="1211499" y="1163086"/>
                  </a:lnTo>
                  <a:lnTo>
                    <a:pt x="1211442" y="1159424"/>
                  </a:lnTo>
                  <a:lnTo>
                    <a:pt x="1209332" y="1153934"/>
                  </a:lnTo>
                  <a:lnTo>
                    <a:pt x="1211085" y="1142981"/>
                  </a:lnTo>
                  <a:lnTo>
                    <a:pt x="1212789" y="1120370"/>
                  </a:lnTo>
                  <a:lnTo>
                    <a:pt x="1214589" y="1086472"/>
                  </a:lnTo>
                  <a:lnTo>
                    <a:pt x="1214556" y="1076625"/>
                  </a:lnTo>
                  <a:lnTo>
                    <a:pt x="1197267" y="1038733"/>
                  </a:lnTo>
                  <a:lnTo>
                    <a:pt x="1188364" y="1034440"/>
                  </a:lnTo>
                  <a:lnTo>
                    <a:pt x="1168786" y="1020231"/>
                  </a:lnTo>
                  <a:lnTo>
                    <a:pt x="1142995" y="997948"/>
                  </a:lnTo>
                  <a:lnTo>
                    <a:pt x="1120225" y="977392"/>
                  </a:lnTo>
                  <a:lnTo>
                    <a:pt x="1109713" y="968362"/>
                  </a:lnTo>
                  <a:lnTo>
                    <a:pt x="1100142" y="956802"/>
                  </a:lnTo>
                  <a:lnTo>
                    <a:pt x="1082803" y="949226"/>
                  </a:lnTo>
                  <a:lnTo>
                    <a:pt x="1046892" y="945970"/>
                  </a:lnTo>
                  <a:lnTo>
                    <a:pt x="981608" y="947369"/>
                  </a:lnTo>
                  <a:lnTo>
                    <a:pt x="957008" y="934876"/>
                  </a:lnTo>
                  <a:lnTo>
                    <a:pt x="940412" y="925085"/>
                  </a:lnTo>
                  <a:lnTo>
                    <a:pt x="932470" y="912605"/>
                  </a:lnTo>
                  <a:lnTo>
                    <a:pt x="933831" y="892048"/>
                  </a:lnTo>
                  <a:lnTo>
                    <a:pt x="938979" y="344677"/>
                  </a:lnTo>
                  <a:lnTo>
                    <a:pt x="939291" y="273236"/>
                  </a:lnTo>
                  <a:lnTo>
                    <a:pt x="939139" y="261874"/>
                  </a:lnTo>
                  <a:lnTo>
                    <a:pt x="938123" y="255117"/>
                  </a:lnTo>
                  <a:lnTo>
                    <a:pt x="938568" y="250329"/>
                  </a:lnTo>
                  <a:lnTo>
                    <a:pt x="926044" y="206717"/>
                  </a:lnTo>
                  <a:lnTo>
                    <a:pt x="907148" y="172250"/>
                  </a:lnTo>
                  <a:lnTo>
                    <a:pt x="882991" y="141642"/>
                  </a:lnTo>
                  <a:lnTo>
                    <a:pt x="871943" y="129603"/>
                  </a:lnTo>
                  <a:lnTo>
                    <a:pt x="871982" y="129095"/>
                  </a:lnTo>
                  <a:lnTo>
                    <a:pt x="835927" y="97355"/>
                  </a:lnTo>
                  <a:lnTo>
                    <a:pt x="784042" y="62296"/>
                  </a:lnTo>
                  <a:lnTo>
                    <a:pt x="740867" y="40428"/>
                  </a:lnTo>
                  <a:lnTo>
                    <a:pt x="695139" y="22855"/>
                  </a:lnTo>
                  <a:lnTo>
                    <a:pt x="647382" y="9652"/>
                  </a:lnTo>
                  <a:lnTo>
                    <a:pt x="597387" y="1878"/>
                  </a:lnTo>
                  <a:lnTo>
                    <a:pt x="572353" y="402"/>
                  </a:lnTo>
                  <a:lnTo>
                    <a:pt x="54582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7412" y="2467642"/>
              <a:ext cx="1005001" cy="13266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82" y="400006"/>
            <a:ext cx="4978968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6756" y="104947"/>
            <a:ext cx="1859914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Schönmattstrasse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93677" y="3962362"/>
            <a:ext cx="1214755" cy="1506855"/>
            <a:chOff x="3193677" y="3962362"/>
            <a:chExt cx="1214755" cy="1506855"/>
          </a:xfrm>
        </p:grpSpPr>
        <p:sp>
          <p:nvSpPr>
            <p:cNvPr id="5" name="object 5"/>
            <p:cNvSpPr/>
            <p:nvPr/>
          </p:nvSpPr>
          <p:spPr>
            <a:xfrm>
              <a:off x="3193677" y="3962362"/>
              <a:ext cx="1214755" cy="1506855"/>
            </a:xfrm>
            <a:custGeom>
              <a:avLst/>
              <a:gdLst/>
              <a:ahLst/>
              <a:cxnLst/>
              <a:rect l="l" t="t" r="r" b="b"/>
              <a:pathLst>
                <a:path w="1214754" h="1506854">
                  <a:moveTo>
                    <a:pt x="668756" y="0"/>
                  </a:moveTo>
                  <a:lnTo>
                    <a:pt x="617194" y="1878"/>
                  </a:lnTo>
                  <a:lnTo>
                    <a:pt x="567194" y="9651"/>
                  </a:lnTo>
                  <a:lnTo>
                    <a:pt x="519436" y="22855"/>
                  </a:lnTo>
                  <a:lnTo>
                    <a:pt x="473705" y="40428"/>
                  </a:lnTo>
                  <a:lnTo>
                    <a:pt x="430529" y="62296"/>
                  </a:lnTo>
                  <a:lnTo>
                    <a:pt x="390436" y="88379"/>
                  </a:lnTo>
                  <a:lnTo>
                    <a:pt x="355696" y="116731"/>
                  </a:lnTo>
                  <a:lnTo>
                    <a:pt x="342595" y="129095"/>
                  </a:lnTo>
                  <a:lnTo>
                    <a:pt x="342633" y="129603"/>
                  </a:lnTo>
                  <a:lnTo>
                    <a:pt x="331585" y="141649"/>
                  </a:lnTo>
                  <a:lnTo>
                    <a:pt x="307428" y="172250"/>
                  </a:lnTo>
                  <a:lnTo>
                    <a:pt x="288532" y="206717"/>
                  </a:lnTo>
                  <a:lnTo>
                    <a:pt x="277228" y="243928"/>
                  </a:lnTo>
                  <a:lnTo>
                    <a:pt x="276009" y="250329"/>
                  </a:lnTo>
                  <a:lnTo>
                    <a:pt x="276453" y="255117"/>
                  </a:lnTo>
                  <a:lnTo>
                    <a:pt x="275437" y="261873"/>
                  </a:lnTo>
                  <a:lnTo>
                    <a:pt x="275286" y="273239"/>
                  </a:lnTo>
                  <a:lnTo>
                    <a:pt x="275597" y="344683"/>
                  </a:lnTo>
                  <a:lnTo>
                    <a:pt x="280746" y="892047"/>
                  </a:lnTo>
                  <a:lnTo>
                    <a:pt x="282107" y="912606"/>
                  </a:lnTo>
                  <a:lnTo>
                    <a:pt x="274164" y="925087"/>
                  </a:lnTo>
                  <a:lnTo>
                    <a:pt x="257568" y="934881"/>
                  </a:lnTo>
                  <a:lnTo>
                    <a:pt x="232968" y="947381"/>
                  </a:lnTo>
                  <a:lnTo>
                    <a:pt x="167682" y="945975"/>
                  </a:lnTo>
                  <a:lnTo>
                    <a:pt x="131768" y="949228"/>
                  </a:lnTo>
                  <a:lnTo>
                    <a:pt x="114428" y="956802"/>
                  </a:lnTo>
                  <a:lnTo>
                    <a:pt x="104863" y="968362"/>
                  </a:lnTo>
                  <a:lnTo>
                    <a:pt x="94351" y="977393"/>
                  </a:lnTo>
                  <a:lnTo>
                    <a:pt x="71581" y="997953"/>
                  </a:lnTo>
                  <a:lnTo>
                    <a:pt x="45790" y="1020236"/>
                  </a:lnTo>
                  <a:lnTo>
                    <a:pt x="26212" y="1034440"/>
                  </a:lnTo>
                  <a:lnTo>
                    <a:pt x="17310" y="1038732"/>
                  </a:lnTo>
                  <a:lnTo>
                    <a:pt x="13398" y="1041895"/>
                  </a:lnTo>
                  <a:lnTo>
                    <a:pt x="0" y="1086472"/>
                  </a:lnTo>
                  <a:lnTo>
                    <a:pt x="1793" y="1120371"/>
                  </a:lnTo>
                  <a:lnTo>
                    <a:pt x="3493" y="1142986"/>
                  </a:lnTo>
                  <a:lnTo>
                    <a:pt x="5245" y="1153947"/>
                  </a:lnTo>
                  <a:lnTo>
                    <a:pt x="3134" y="1159429"/>
                  </a:lnTo>
                  <a:lnTo>
                    <a:pt x="3076" y="1163088"/>
                  </a:lnTo>
                  <a:lnTo>
                    <a:pt x="9499" y="1178610"/>
                  </a:lnTo>
                  <a:lnTo>
                    <a:pt x="4797" y="1189426"/>
                  </a:lnTo>
                  <a:lnTo>
                    <a:pt x="3070" y="1201059"/>
                  </a:lnTo>
                  <a:lnTo>
                    <a:pt x="3709" y="1212924"/>
                  </a:lnTo>
                  <a:lnTo>
                    <a:pt x="6108" y="1224432"/>
                  </a:lnTo>
                  <a:lnTo>
                    <a:pt x="6575" y="1255959"/>
                  </a:lnTo>
                  <a:lnTo>
                    <a:pt x="3214" y="1289584"/>
                  </a:lnTo>
                  <a:lnTo>
                    <a:pt x="7423" y="1320076"/>
                  </a:lnTo>
                  <a:lnTo>
                    <a:pt x="30598" y="1342207"/>
                  </a:lnTo>
                  <a:lnTo>
                    <a:pt x="84137" y="1350746"/>
                  </a:lnTo>
                  <a:lnTo>
                    <a:pt x="99823" y="1346336"/>
                  </a:lnTo>
                  <a:lnTo>
                    <a:pt x="118592" y="1342250"/>
                  </a:lnTo>
                  <a:lnTo>
                    <a:pt x="136361" y="1341173"/>
                  </a:lnTo>
                  <a:lnTo>
                    <a:pt x="149047" y="1345793"/>
                  </a:lnTo>
                  <a:lnTo>
                    <a:pt x="187511" y="1371334"/>
                  </a:lnTo>
                  <a:lnTo>
                    <a:pt x="234816" y="1394206"/>
                  </a:lnTo>
                  <a:lnTo>
                    <a:pt x="274530" y="1415448"/>
                  </a:lnTo>
                  <a:lnTo>
                    <a:pt x="290220" y="1436103"/>
                  </a:lnTo>
                  <a:lnTo>
                    <a:pt x="297611" y="1440853"/>
                  </a:lnTo>
                  <a:lnTo>
                    <a:pt x="304761" y="1439862"/>
                  </a:lnTo>
                  <a:lnTo>
                    <a:pt x="309346" y="1448181"/>
                  </a:lnTo>
                  <a:lnTo>
                    <a:pt x="315278" y="1456257"/>
                  </a:lnTo>
                  <a:lnTo>
                    <a:pt x="324051" y="1465151"/>
                  </a:lnTo>
                  <a:lnTo>
                    <a:pt x="333679" y="1472887"/>
                  </a:lnTo>
                  <a:lnTo>
                    <a:pt x="342176" y="1477492"/>
                  </a:lnTo>
                  <a:lnTo>
                    <a:pt x="361078" y="1482959"/>
                  </a:lnTo>
                  <a:lnTo>
                    <a:pt x="367055" y="1485214"/>
                  </a:lnTo>
                  <a:lnTo>
                    <a:pt x="374113" y="1487565"/>
                  </a:lnTo>
                  <a:lnTo>
                    <a:pt x="380126" y="1488282"/>
                  </a:lnTo>
                  <a:lnTo>
                    <a:pt x="386582" y="1488373"/>
                  </a:lnTo>
                  <a:lnTo>
                    <a:pt x="394970" y="1488846"/>
                  </a:lnTo>
                  <a:lnTo>
                    <a:pt x="432104" y="1498854"/>
                  </a:lnTo>
                  <a:lnTo>
                    <a:pt x="441643" y="1502507"/>
                  </a:lnTo>
                  <a:lnTo>
                    <a:pt x="451656" y="1504775"/>
                  </a:lnTo>
                  <a:lnTo>
                    <a:pt x="462154" y="1505933"/>
                  </a:lnTo>
                  <a:lnTo>
                    <a:pt x="473151" y="1506258"/>
                  </a:lnTo>
                  <a:lnTo>
                    <a:pt x="820635" y="1506258"/>
                  </a:lnTo>
                  <a:lnTo>
                    <a:pt x="835874" y="1463842"/>
                  </a:lnTo>
                  <a:lnTo>
                    <a:pt x="858351" y="1444253"/>
                  </a:lnTo>
                  <a:lnTo>
                    <a:pt x="889921" y="1439793"/>
                  </a:lnTo>
                  <a:lnTo>
                    <a:pt x="932442" y="1442762"/>
                  </a:lnTo>
                  <a:lnTo>
                    <a:pt x="987767" y="1445463"/>
                  </a:lnTo>
                  <a:lnTo>
                    <a:pt x="1023232" y="1445098"/>
                  </a:lnTo>
                  <a:lnTo>
                    <a:pt x="1088000" y="1443491"/>
                  </a:lnTo>
                  <a:lnTo>
                    <a:pt x="1129835" y="1442933"/>
                  </a:lnTo>
                  <a:lnTo>
                    <a:pt x="1146433" y="1442124"/>
                  </a:lnTo>
                  <a:lnTo>
                    <a:pt x="1154861" y="1441996"/>
                  </a:lnTo>
                  <a:lnTo>
                    <a:pt x="1162214" y="1441264"/>
                  </a:lnTo>
                  <a:lnTo>
                    <a:pt x="1191343" y="1399530"/>
                  </a:lnTo>
                  <a:lnTo>
                    <a:pt x="1201897" y="1334041"/>
                  </a:lnTo>
                  <a:lnTo>
                    <a:pt x="1210206" y="1265277"/>
                  </a:lnTo>
                  <a:lnTo>
                    <a:pt x="1214577" y="1222578"/>
                  </a:lnTo>
                  <a:lnTo>
                    <a:pt x="1214577" y="1078293"/>
                  </a:lnTo>
                  <a:lnTo>
                    <a:pt x="1169136" y="1017790"/>
                  </a:lnTo>
                  <a:lnTo>
                    <a:pt x="1134957" y="992898"/>
                  </a:lnTo>
                  <a:lnTo>
                    <a:pt x="1094244" y="966825"/>
                  </a:lnTo>
                  <a:lnTo>
                    <a:pt x="1059903" y="955933"/>
                  </a:lnTo>
                  <a:lnTo>
                    <a:pt x="1044294" y="950385"/>
                  </a:lnTo>
                  <a:lnTo>
                    <a:pt x="1008202" y="914857"/>
                  </a:lnTo>
                  <a:lnTo>
                    <a:pt x="980732" y="884466"/>
                  </a:lnTo>
                  <a:lnTo>
                    <a:pt x="978065" y="880071"/>
                  </a:lnTo>
                  <a:lnTo>
                    <a:pt x="972223" y="874522"/>
                  </a:lnTo>
                  <a:lnTo>
                    <a:pt x="963704" y="865266"/>
                  </a:lnTo>
                  <a:lnTo>
                    <a:pt x="948362" y="845068"/>
                  </a:lnTo>
                  <a:lnTo>
                    <a:pt x="940015" y="835240"/>
                  </a:lnTo>
                  <a:lnTo>
                    <a:pt x="890159" y="810881"/>
                  </a:lnTo>
                  <a:lnTo>
                    <a:pt x="875993" y="810255"/>
                  </a:lnTo>
                  <a:lnTo>
                    <a:pt x="863234" y="805078"/>
                  </a:lnTo>
                  <a:lnTo>
                    <a:pt x="845731" y="789216"/>
                  </a:lnTo>
                  <a:lnTo>
                    <a:pt x="846299" y="764981"/>
                  </a:lnTo>
                  <a:lnTo>
                    <a:pt x="846112" y="570357"/>
                  </a:lnTo>
                  <a:lnTo>
                    <a:pt x="847382" y="510565"/>
                  </a:lnTo>
                  <a:lnTo>
                    <a:pt x="847382" y="174790"/>
                  </a:lnTo>
                  <a:lnTo>
                    <a:pt x="848028" y="162119"/>
                  </a:lnTo>
                  <a:lnTo>
                    <a:pt x="849075" y="148374"/>
                  </a:lnTo>
                  <a:lnTo>
                    <a:pt x="849187" y="134981"/>
                  </a:lnTo>
                  <a:lnTo>
                    <a:pt x="847026" y="123367"/>
                  </a:lnTo>
                  <a:lnTo>
                    <a:pt x="844533" y="113183"/>
                  </a:lnTo>
                  <a:lnTo>
                    <a:pt x="842578" y="102090"/>
                  </a:lnTo>
                  <a:lnTo>
                    <a:pt x="823201" y="63131"/>
                  </a:lnTo>
                  <a:lnTo>
                    <a:pt x="770746" y="22106"/>
                  </a:lnTo>
                  <a:lnTo>
                    <a:pt x="705120" y="2580"/>
                  </a:lnTo>
                  <a:lnTo>
                    <a:pt x="66875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8456" y="4034835"/>
              <a:ext cx="1005008" cy="13266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5992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974" y="102203"/>
            <a:ext cx="254762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Holeestrasse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Holeerain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03014" y="3014964"/>
            <a:ext cx="1214755" cy="1506855"/>
            <a:chOff x="2003014" y="3014964"/>
            <a:chExt cx="1214755" cy="1506855"/>
          </a:xfrm>
        </p:grpSpPr>
        <p:sp>
          <p:nvSpPr>
            <p:cNvPr id="5" name="object 5"/>
            <p:cNvSpPr/>
            <p:nvPr/>
          </p:nvSpPr>
          <p:spPr>
            <a:xfrm>
              <a:off x="2003014" y="3014964"/>
              <a:ext cx="1214755" cy="1506855"/>
            </a:xfrm>
            <a:custGeom>
              <a:avLst/>
              <a:gdLst/>
              <a:ahLst/>
              <a:cxnLst/>
              <a:rect l="l" t="t" r="r" b="b"/>
              <a:pathLst>
                <a:path w="1214755" h="1506854">
                  <a:moveTo>
                    <a:pt x="545630" y="0"/>
                  </a:moveTo>
                  <a:lnTo>
                    <a:pt x="474830" y="10074"/>
                  </a:lnTo>
                  <a:lnTo>
                    <a:pt x="417195" y="38303"/>
                  </a:lnTo>
                  <a:lnTo>
                    <a:pt x="385940" y="71069"/>
                  </a:lnTo>
                  <a:lnTo>
                    <a:pt x="369909" y="113183"/>
                  </a:lnTo>
                  <a:lnTo>
                    <a:pt x="367423" y="123367"/>
                  </a:lnTo>
                  <a:lnTo>
                    <a:pt x="365262" y="134986"/>
                  </a:lnTo>
                  <a:lnTo>
                    <a:pt x="365374" y="148378"/>
                  </a:lnTo>
                  <a:lnTo>
                    <a:pt x="366421" y="162120"/>
                  </a:lnTo>
                  <a:lnTo>
                    <a:pt x="367068" y="174790"/>
                  </a:lnTo>
                  <a:lnTo>
                    <a:pt x="367068" y="510565"/>
                  </a:lnTo>
                  <a:lnTo>
                    <a:pt x="368338" y="570357"/>
                  </a:lnTo>
                  <a:lnTo>
                    <a:pt x="368150" y="764981"/>
                  </a:lnTo>
                  <a:lnTo>
                    <a:pt x="368719" y="789216"/>
                  </a:lnTo>
                  <a:lnTo>
                    <a:pt x="351222" y="805078"/>
                  </a:lnTo>
                  <a:lnTo>
                    <a:pt x="338467" y="810255"/>
                  </a:lnTo>
                  <a:lnTo>
                    <a:pt x="324302" y="810881"/>
                  </a:lnTo>
                  <a:lnTo>
                    <a:pt x="302577" y="813092"/>
                  </a:lnTo>
                  <a:lnTo>
                    <a:pt x="266125" y="845068"/>
                  </a:lnTo>
                  <a:lnTo>
                    <a:pt x="250789" y="865266"/>
                  </a:lnTo>
                  <a:lnTo>
                    <a:pt x="242277" y="874522"/>
                  </a:lnTo>
                  <a:lnTo>
                    <a:pt x="236423" y="880071"/>
                  </a:lnTo>
                  <a:lnTo>
                    <a:pt x="233768" y="884466"/>
                  </a:lnTo>
                  <a:lnTo>
                    <a:pt x="228676" y="890714"/>
                  </a:lnTo>
                  <a:lnTo>
                    <a:pt x="182362" y="940065"/>
                  </a:lnTo>
                  <a:lnTo>
                    <a:pt x="120294" y="966825"/>
                  </a:lnTo>
                  <a:lnTo>
                    <a:pt x="104858" y="975885"/>
                  </a:lnTo>
                  <a:lnTo>
                    <a:pt x="55970" y="1009616"/>
                  </a:lnTo>
                  <a:lnTo>
                    <a:pt x="6651" y="1068893"/>
                  </a:lnTo>
                  <a:lnTo>
                    <a:pt x="0" y="1078293"/>
                  </a:lnTo>
                  <a:lnTo>
                    <a:pt x="0" y="1222578"/>
                  </a:lnTo>
                  <a:lnTo>
                    <a:pt x="4369" y="1265279"/>
                  </a:lnTo>
                  <a:lnTo>
                    <a:pt x="12674" y="1334046"/>
                  </a:lnTo>
                  <a:lnTo>
                    <a:pt x="23227" y="1399536"/>
                  </a:lnTo>
                  <a:lnTo>
                    <a:pt x="40250" y="1436084"/>
                  </a:lnTo>
                  <a:lnTo>
                    <a:pt x="68123" y="1442124"/>
                  </a:lnTo>
                  <a:lnTo>
                    <a:pt x="84718" y="1442933"/>
                  </a:lnTo>
                  <a:lnTo>
                    <a:pt x="126534" y="1443491"/>
                  </a:lnTo>
                  <a:lnTo>
                    <a:pt x="191277" y="1445098"/>
                  </a:lnTo>
                  <a:lnTo>
                    <a:pt x="226733" y="1445463"/>
                  </a:lnTo>
                  <a:lnTo>
                    <a:pt x="282038" y="1442762"/>
                  </a:lnTo>
                  <a:lnTo>
                    <a:pt x="324544" y="1439793"/>
                  </a:lnTo>
                  <a:lnTo>
                    <a:pt x="356103" y="1444253"/>
                  </a:lnTo>
                  <a:lnTo>
                    <a:pt x="378571" y="1463842"/>
                  </a:lnTo>
                  <a:lnTo>
                    <a:pt x="393801" y="1506258"/>
                  </a:lnTo>
                  <a:lnTo>
                    <a:pt x="741172" y="1506258"/>
                  </a:lnTo>
                  <a:lnTo>
                    <a:pt x="752159" y="1505933"/>
                  </a:lnTo>
                  <a:lnTo>
                    <a:pt x="762650" y="1504775"/>
                  </a:lnTo>
                  <a:lnTo>
                    <a:pt x="772661" y="1502507"/>
                  </a:lnTo>
                  <a:lnTo>
                    <a:pt x="782205" y="1498854"/>
                  </a:lnTo>
                  <a:lnTo>
                    <a:pt x="819315" y="1488846"/>
                  </a:lnTo>
                  <a:lnTo>
                    <a:pt x="827702" y="1488375"/>
                  </a:lnTo>
                  <a:lnTo>
                    <a:pt x="834156" y="1488287"/>
                  </a:lnTo>
                  <a:lnTo>
                    <a:pt x="840165" y="1487571"/>
                  </a:lnTo>
                  <a:lnTo>
                    <a:pt x="847217" y="1485214"/>
                  </a:lnTo>
                  <a:lnTo>
                    <a:pt x="853193" y="1482959"/>
                  </a:lnTo>
                  <a:lnTo>
                    <a:pt x="872083" y="1477492"/>
                  </a:lnTo>
                  <a:lnTo>
                    <a:pt x="904913" y="1448181"/>
                  </a:lnTo>
                  <a:lnTo>
                    <a:pt x="909497" y="1439862"/>
                  </a:lnTo>
                  <a:lnTo>
                    <a:pt x="916647" y="1440853"/>
                  </a:lnTo>
                  <a:lnTo>
                    <a:pt x="924026" y="1436103"/>
                  </a:lnTo>
                  <a:lnTo>
                    <a:pt x="939717" y="1415446"/>
                  </a:lnTo>
                  <a:lnTo>
                    <a:pt x="979419" y="1394201"/>
                  </a:lnTo>
                  <a:lnTo>
                    <a:pt x="1026705" y="1371329"/>
                  </a:lnTo>
                  <a:lnTo>
                    <a:pt x="1065149" y="1345793"/>
                  </a:lnTo>
                  <a:lnTo>
                    <a:pt x="1077832" y="1341175"/>
                  </a:lnTo>
                  <a:lnTo>
                    <a:pt x="1095597" y="1342255"/>
                  </a:lnTo>
                  <a:lnTo>
                    <a:pt x="1114362" y="1346341"/>
                  </a:lnTo>
                  <a:lnTo>
                    <a:pt x="1130046" y="1350746"/>
                  </a:lnTo>
                  <a:lnTo>
                    <a:pt x="1183567" y="1342207"/>
                  </a:lnTo>
                  <a:lnTo>
                    <a:pt x="1206733" y="1320076"/>
                  </a:lnTo>
                  <a:lnTo>
                    <a:pt x="1210938" y="1289584"/>
                  </a:lnTo>
                  <a:lnTo>
                    <a:pt x="1207574" y="1255959"/>
                  </a:lnTo>
                  <a:lnTo>
                    <a:pt x="1208036" y="1224432"/>
                  </a:lnTo>
                  <a:lnTo>
                    <a:pt x="1210437" y="1212924"/>
                  </a:lnTo>
                  <a:lnTo>
                    <a:pt x="1211079" y="1201059"/>
                  </a:lnTo>
                  <a:lnTo>
                    <a:pt x="1209352" y="1189426"/>
                  </a:lnTo>
                  <a:lnTo>
                    <a:pt x="1204645" y="1178610"/>
                  </a:lnTo>
                  <a:lnTo>
                    <a:pt x="1211073" y="1163086"/>
                  </a:lnTo>
                  <a:lnTo>
                    <a:pt x="1211016" y="1159424"/>
                  </a:lnTo>
                  <a:lnTo>
                    <a:pt x="1208900" y="1153934"/>
                  </a:lnTo>
                  <a:lnTo>
                    <a:pt x="1210654" y="1142981"/>
                  </a:lnTo>
                  <a:lnTo>
                    <a:pt x="1212357" y="1120370"/>
                  </a:lnTo>
                  <a:lnTo>
                    <a:pt x="1214158" y="1086472"/>
                  </a:lnTo>
                  <a:lnTo>
                    <a:pt x="1214126" y="1076627"/>
                  </a:lnTo>
                  <a:lnTo>
                    <a:pt x="1196848" y="1038733"/>
                  </a:lnTo>
                  <a:lnTo>
                    <a:pt x="1187945" y="1034440"/>
                  </a:lnTo>
                  <a:lnTo>
                    <a:pt x="1168376" y="1020236"/>
                  </a:lnTo>
                  <a:lnTo>
                    <a:pt x="1142593" y="997953"/>
                  </a:lnTo>
                  <a:lnTo>
                    <a:pt x="1119829" y="977393"/>
                  </a:lnTo>
                  <a:lnTo>
                    <a:pt x="1109319" y="968362"/>
                  </a:lnTo>
                  <a:lnTo>
                    <a:pt x="1099756" y="956802"/>
                  </a:lnTo>
                  <a:lnTo>
                    <a:pt x="1082424" y="949228"/>
                  </a:lnTo>
                  <a:lnTo>
                    <a:pt x="1046522" y="945975"/>
                  </a:lnTo>
                  <a:lnTo>
                    <a:pt x="981252" y="947381"/>
                  </a:lnTo>
                  <a:lnTo>
                    <a:pt x="956667" y="934881"/>
                  </a:lnTo>
                  <a:lnTo>
                    <a:pt x="940079" y="925087"/>
                  </a:lnTo>
                  <a:lnTo>
                    <a:pt x="932139" y="912606"/>
                  </a:lnTo>
                  <a:lnTo>
                    <a:pt x="933500" y="892048"/>
                  </a:lnTo>
                  <a:lnTo>
                    <a:pt x="938649" y="344677"/>
                  </a:lnTo>
                  <a:lnTo>
                    <a:pt x="938960" y="273229"/>
                  </a:lnTo>
                  <a:lnTo>
                    <a:pt x="938809" y="261861"/>
                  </a:lnTo>
                  <a:lnTo>
                    <a:pt x="937793" y="255117"/>
                  </a:lnTo>
                  <a:lnTo>
                    <a:pt x="938237" y="250329"/>
                  </a:lnTo>
                  <a:lnTo>
                    <a:pt x="925720" y="206717"/>
                  </a:lnTo>
                  <a:lnTo>
                    <a:pt x="906830" y="172250"/>
                  </a:lnTo>
                  <a:lnTo>
                    <a:pt x="882686" y="141644"/>
                  </a:lnTo>
                  <a:lnTo>
                    <a:pt x="871639" y="129603"/>
                  </a:lnTo>
                  <a:lnTo>
                    <a:pt x="871677" y="129108"/>
                  </a:lnTo>
                  <a:lnTo>
                    <a:pt x="835633" y="97355"/>
                  </a:lnTo>
                  <a:lnTo>
                    <a:pt x="783767" y="62296"/>
                  </a:lnTo>
                  <a:lnTo>
                    <a:pt x="740606" y="40428"/>
                  </a:lnTo>
                  <a:lnTo>
                    <a:pt x="694893" y="22855"/>
                  </a:lnTo>
                  <a:lnTo>
                    <a:pt x="647153" y="9652"/>
                  </a:lnTo>
                  <a:lnTo>
                    <a:pt x="597177" y="1878"/>
                  </a:lnTo>
                  <a:lnTo>
                    <a:pt x="572153" y="402"/>
                  </a:lnTo>
                  <a:lnTo>
                    <a:pt x="54563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7768" y="3087428"/>
              <a:ext cx="1004658" cy="13266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5992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639" y="102203"/>
            <a:ext cx="328676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Laupenring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Marschalkenstrass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2395" y="3183304"/>
            <a:ext cx="1215390" cy="1506855"/>
            <a:chOff x="1602395" y="3183304"/>
            <a:chExt cx="1215390" cy="1506855"/>
          </a:xfrm>
        </p:grpSpPr>
        <p:sp>
          <p:nvSpPr>
            <p:cNvPr id="5" name="object 5"/>
            <p:cNvSpPr/>
            <p:nvPr/>
          </p:nvSpPr>
          <p:spPr>
            <a:xfrm>
              <a:off x="1602395" y="3183304"/>
              <a:ext cx="1215390" cy="1506855"/>
            </a:xfrm>
            <a:custGeom>
              <a:avLst/>
              <a:gdLst/>
              <a:ahLst/>
              <a:cxnLst/>
              <a:rect l="l" t="t" r="r" b="b"/>
              <a:pathLst>
                <a:path w="1215389" h="1506854">
                  <a:moveTo>
                    <a:pt x="669175" y="0"/>
                  </a:moveTo>
                  <a:lnTo>
                    <a:pt x="617572" y="1878"/>
                  </a:lnTo>
                  <a:lnTo>
                    <a:pt x="567550" y="9652"/>
                  </a:lnTo>
                  <a:lnTo>
                    <a:pt x="519763" y="22855"/>
                  </a:lnTo>
                  <a:lnTo>
                    <a:pt x="474003" y="40428"/>
                  </a:lnTo>
                  <a:lnTo>
                    <a:pt x="430799" y="62296"/>
                  </a:lnTo>
                  <a:lnTo>
                    <a:pt x="390677" y="88379"/>
                  </a:lnTo>
                  <a:lnTo>
                    <a:pt x="355919" y="116725"/>
                  </a:lnTo>
                  <a:lnTo>
                    <a:pt x="342811" y="129095"/>
                  </a:lnTo>
                  <a:lnTo>
                    <a:pt x="342836" y="129603"/>
                  </a:lnTo>
                  <a:lnTo>
                    <a:pt x="331792" y="141644"/>
                  </a:lnTo>
                  <a:lnTo>
                    <a:pt x="307619" y="172250"/>
                  </a:lnTo>
                  <a:lnTo>
                    <a:pt x="288712" y="206717"/>
                  </a:lnTo>
                  <a:lnTo>
                    <a:pt x="277406" y="243928"/>
                  </a:lnTo>
                  <a:lnTo>
                    <a:pt x="276174" y="250329"/>
                  </a:lnTo>
                  <a:lnTo>
                    <a:pt x="276631" y="255117"/>
                  </a:lnTo>
                  <a:lnTo>
                    <a:pt x="275615" y="261861"/>
                  </a:lnTo>
                  <a:lnTo>
                    <a:pt x="275461" y="273227"/>
                  </a:lnTo>
                  <a:lnTo>
                    <a:pt x="275769" y="344672"/>
                  </a:lnTo>
                  <a:lnTo>
                    <a:pt x="280923" y="892048"/>
                  </a:lnTo>
                  <a:lnTo>
                    <a:pt x="282282" y="912605"/>
                  </a:lnTo>
                  <a:lnTo>
                    <a:pt x="274334" y="925085"/>
                  </a:lnTo>
                  <a:lnTo>
                    <a:pt x="257730" y="934876"/>
                  </a:lnTo>
                  <a:lnTo>
                    <a:pt x="233121" y="947369"/>
                  </a:lnTo>
                  <a:lnTo>
                    <a:pt x="167790" y="945970"/>
                  </a:lnTo>
                  <a:lnTo>
                    <a:pt x="131854" y="949226"/>
                  </a:lnTo>
                  <a:lnTo>
                    <a:pt x="114506" y="956802"/>
                  </a:lnTo>
                  <a:lnTo>
                    <a:pt x="104940" y="968362"/>
                  </a:lnTo>
                  <a:lnTo>
                    <a:pt x="94419" y="977392"/>
                  </a:lnTo>
                  <a:lnTo>
                    <a:pt x="71632" y="997948"/>
                  </a:lnTo>
                  <a:lnTo>
                    <a:pt x="45823" y="1020231"/>
                  </a:lnTo>
                  <a:lnTo>
                    <a:pt x="26238" y="1034440"/>
                  </a:lnTo>
                  <a:lnTo>
                    <a:pt x="17322" y="1038733"/>
                  </a:lnTo>
                  <a:lnTo>
                    <a:pt x="13411" y="1041895"/>
                  </a:lnTo>
                  <a:lnTo>
                    <a:pt x="0" y="1086472"/>
                  </a:lnTo>
                  <a:lnTo>
                    <a:pt x="1793" y="1120370"/>
                  </a:lnTo>
                  <a:lnTo>
                    <a:pt x="3493" y="1142981"/>
                  </a:lnTo>
                  <a:lnTo>
                    <a:pt x="5245" y="1153934"/>
                  </a:lnTo>
                  <a:lnTo>
                    <a:pt x="3136" y="1159424"/>
                  </a:lnTo>
                  <a:lnTo>
                    <a:pt x="3082" y="1163086"/>
                  </a:lnTo>
                  <a:lnTo>
                    <a:pt x="9512" y="1178610"/>
                  </a:lnTo>
                  <a:lnTo>
                    <a:pt x="4803" y="1189426"/>
                  </a:lnTo>
                  <a:lnTo>
                    <a:pt x="3073" y="1201059"/>
                  </a:lnTo>
                  <a:lnTo>
                    <a:pt x="3715" y="1212924"/>
                  </a:lnTo>
                  <a:lnTo>
                    <a:pt x="6121" y="1224432"/>
                  </a:lnTo>
                  <a:lnTo>
                    <a:pt x="6585" y="1255958"/>
                  </a:lnTo>
                  <a:lnTo>
                    <a:pt x="3219" y="1289579"/>
                  </a:lnTo>
                  <a:lnTo>
                    <a:pt x="7428" y="1320068"/>
                  </a:lnTo>
                  <a:lnTo>
                    <a:pt x="30616" y="1342196"/>
                  </a:lnTo>
                  <a:lnTo>
                    <a:pt x="84188" y="1350733"/>
                  </a:lnTo>
                  <a:lnTo>
                    <a:pt x="99890" y="1346331"/>
                  </a:lnTo>
                  <a:lnTo>
                    <a:pt x="118673" y="1342248"/>
                  </a:lnTo>
                  <a:lnTo>
                    <a:pt x="136453" y="1341173"/>
                  </a:lnTo>
                  <a:lnTo>
                    <a:pt x="149148" y="1345793"/>
                  </a:lnTo>
                  <a:lnTo>
                    <a:pt x="187630" y="1371327"/>
                  </a:lnTo>
                  <a:lnTo>
                    <a:pt x="234962" y="1394196"/>
                  </a:lnTo>
                  <a:lnTo>
                    <a:pt x="274703" y="1415441"/>
                  </a:lnTo>
                  <a:lnTo>
                    <a:pt x="290410" y="1436103"/>
                  </a:lnTo>
                  <a:lnTo>
                    <a:pt x="297802" y="1440840"/>
                  </a:lnTo>
                  <a:lnTo>
                    <a:pt x="304952" y="1439862"/>
                  </a:lnTo>
                  <a:lnTo>
                    <a:pt x="309537" y="1448181"/>
                  </a:lnTo>
                  <a:lnTo>
                    <a:pt x="315477" y="1456257"/>
                  </a:lnTo>
                  <a:lnTo>
                    <a:pt x="324259" y="1465151"/>
                  </a:lnTo>
                  <a:lnTo>
                    <a:pt x="333893" y="1472887"/>
                  </a:lnTo>
                  <a:lnTo>
                    <a:pt x="342392" y="1477492"/>
                  </a:lnTo>
                  <a:lnTo>
                    <a:pt x="361305" y="1482959"/>
                  </a:lnTo>
                  <a:lnTo>
                    <a:pt x="367284" y="1485214"/>
                  </a:lnTo>
                  <a:lnTo>
                    <a:pt x="374342" y="1487571"/>
                  </a:lnTo>
                  <a:lnTo>
                    <a:pt x="380358" y="1488287"/>
                  </a:lnTo>
                  <a:lnTo>
                    <a:pt x="386822" y="1488375"/>
                  </a:lnTo>
                  <a:lnTo>
                    <a:pt x="395223" y="1488846"/>
                  </a:lnTo>
                  <a:lnTo>
                    <a:pt x="432371" y="1498854"/>
                  </a:lnTo>
                  <a:lnTo>
                    <a:pt x="441919" y="1502507"/>
                  </a:lnTo>
                  <a:lnTo>
                    <a:pt x="451939" y="1504775"/>
                  </a:lnTo>
                  <a:lnTo>
                    <a:pt x="462439" y="1505933"/>
                  </a:lnTo>
                  <a:lnTo>
                    <a:pt x="473430" y="1506258"/>
                  </a:lnTo>
                  <a:lnTo>
                    <a:pt x="821143" y="1506258"/>
                  </a:lnTo>
                  <a:lnTo>
                    <a:pt x="836391" y="1463842"/>
                  </a:lnTo>
                  <a:lnTo>
                    <a:pt x="858881" y="1444253"/>
                  </a:lnTo>
                  <a:lnTo>
                    <a:pt x="890469" y="1439793"/>
                  </a:lnTo>
                  <a:lnTo>
                    <a:pt x="933011" y="1442762"/>
                  </a:lnTo>
                  <a:lnTo>
                    <a:pt x="988364" y="1445463"/>
                  </a:lnTo>
                  <a:lnTo>
                    <a:pt x="1023856" y="1445096"/>
                  </a:lnTo>
                  <a:lnTo>
                    <a:pt x="1088666" y="1443480"/>
                  </a:lnTo>
                  <a:lnTo>
                    <a:pt x="1130528" y="1442921"/>
                  </a:lnTo>
                  <a:lnTo>
                    <a:pt x="1147137" y="1442117"/>
                  </a:lnTo>
                  <a:lnTo>
                    <a:pt x="1155573" y="1441996"/>
                  </a:lnTo>
                  <a:lnTo>
                    <a:pt x="1162927" y="1441262"/>
                  </a:lnTo>
                  <a:lnTo>
                    <a:pt x="1192075" y="1399536"/>
                  </a:lnTo>
                  <a:lnTo>
                    <a:pt x="1202634" y="1334046"/>
                  </a:lnTo>
                  <a:lnTo>
                    <a:pt x="1210947" y="1265279"/>
                  </a:lnTo>
                  <a:lnTo>
                    <a:pt x="1215326" y="1222578"/>
                  </a:lnTo>
                  <a:lnTo>
                    <a:pt x="1215326" y="1078280"/>
                  </a:lnTo>
                  <a:lnTo>
                    <a:pt x="1169847" y="1017790"/>
                  </a:lnTo>
                  <a:lnTo>
                    <a:pt x="1135653" y="992898"/>
                  </a:lnTo>
                  <a:lnTo>
                    <a:pt x="1094905" y="966825"/>
                  </a:lnTo>
                  <a:lnTo>
                    <a:pt x="1060550" y="955933"/>
                  </a:lnTo>
                  <a:lnTo>
                    <a:pt x="1044935" y="950385"/>
                  </a:lnTo>
                  <a:lnTo>
                    <a:pt x="1008824" y="914857"/>
                  </a:lnTo>
                  <a:lnTo>
                    <a:pt x="981341" y="884466"/>
                  </a:lnTo>
                  <a:lnTo>
                    <a:pt x="978674" y="880071"/>
                  </a:lnTo>
                  <a:lnTo>
                    <a:pt x="972819" y="874522"/>
                  </a:lnTo>
                  <a:lnTo>
                    <a:pt x="964293" y="865260"/>
                  </a:lnTo>
                  <a:lnTo>
                    <a:pt x="948942" y="845066"/>
                  </a:lnTo>
                  <a:lnTo>
                    <a:pt x="940587" y="835240"/>
                  </a:lnTo>
                  <a:lnTo>
                    <a:pt x="890703" y="810881"/>
                  </a:lnTo>
                  <a:lnTo>
                    <a:pt x="876528" y="810255"/>
                  </a:lnTo>
                  <a:lnTo>
                    <a:pt x="863763" y="805078"/>
                  </a:lnTo>
                  <a:lnTo>
                    <a:pt x="846251" y="789216"/>
                  </a:lnTo>
                  <a:lnTo>
                    <a:pt x="846820" y="764981"/>
                  </a:lnTo>
                  <a:lnTo>
                    <a:pt x="846632" y="570357"/>
                  </a:lnTo>
                  <a:lnTo>
                    <a:pt x="847902" y="510552"/>
                  </a:lnTo>
                  <a:lnTo>
                    <a:pt x="847902" y="174790"/>
                  </a:lnTo>
                  <a:lnTo>
                    <a:pt x="848549" y="162120"/>
                  </a:lnTo>
                  <a:lnTo>
                    <a:pt x="849596" y="148378"/>
                  </a:lnTo>
                  <a:lnTo>
                    <a:pt x="849708" y="134986"/>
                  </a:lnTo>
                  <a:lnTo>
                    <a:pt x="847547" y="123367"/>
                  </a:lnTo>
                  <a:lnTo>
                    <a:pt x="845053" y="113183"/>
                  </a:lnTo>
                  <a:lnTo>
                    <a:pt x="843097" y="102090"/>
                  </a:lnTo>
                  <a:lnTo>
                    <a:pt x="823709" y="63131"/>
                  </a:lnTo>
                  <a:lnTo>
                    <a:pt x="771222" y="22106"/>
                  </a:lnTo>
                  <a:lnTo>
                    <a:pt x="705558" y="2580"/>
                  </a:lnTo>
                  <a:lnTo>
                    <a:pt x="66917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7235" y="3255767"/>
              <a:ext cx="1005631" cy="13266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054" y="400006"/>
            <a:ext cx="4966776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1320" y="104947"/>
            <a:ext cx="310896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Laupenring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Hofstetterstrasse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58176" y="2869132"/>
            <a:ext cx="1212215" cy="1506855"/>
            <a:chOff x="1958176" y="2869132"/>
            <a:chExt cx="1212215" cy="1506855"/>
          </a:xfrm>
        </p:grpSpPr>
        <p:sp>
          <p:nvSpPr>
            <p:cNvPr id="5" name="object 5"/>
            <p:cNvSpPr/>
            <p:nvPr/>
          </p:nvSpPr>
          <p:spPr>
            <a:xfrm>
              <a:off x="1958176" y="2869132"/>
              <a:ext cx="1212215" cy="1506855"/>
            </a:xfrm>
            <a:custGeom>
              <a:avLst/>
              <a:gdLst/>
              <a:ahLst/>
              <a:cxnLst/>
              <a:rect l="l" t="t" r="r" b="b"/>
              <a:pathLst>
                <a:path w="1212214" h="1506854">
                  <a:moveTo>
                    <a:pt x="544639" y="0"/>
                  </a:moveTo>
                  <a:lnTo>
                    <a:pt x="473968" y="10074"/>
                  </a:lnTo>
                  <a:lnTo>
                    <a:pt x="416432" y="38303"/>
                  </a:lnTo>
                  <a:lnTo>
                    <a:pt x="385241" y="71069"/>
                  </a:lnTo>
                  <a:lnTo>
                    <a:pt x="369238" y="113183"/>
                  </a:lnTo>
                  <a:lnTo>
                    <a:pt x="366750" y="123367"/>
                  </a:lnTo>
                  <a:lnTo>
                    <a:pt x="364596" y="134986"/>
                  </a:lnTo>
                  <a:lnTo>
                    <a:pt x="364710" y="148378"/>
                  </a:lnTo>
                  <a:lnTo>
                    <a:pt x="365755" y="162120"/>
                  </a:lnTo>
                  <a:lnTo>
                    <a:pt x="366394" y="174790"/>
                  </a:lnTo>
                  <a:lnTo>
                    <a:pt x="366394" y="510565"/>
                  </a:lnTo>
                  <a:lnTo>
                    <a:pt x="367664" y="570356"/>
                  </a:lnTo>
                  <a:lnTo>
                    <a:pt x="367477" y="764981"/>
                  </a:lnTo>
                  <a:lnTo>
                    <a:pt x="368045" y="789216"/>
                  </a:lnTo>
                  <a:lnTo>
                    <a:pt x="350580" y="805078"/>
                  </a:lnTo>
                  <a:lnTo>
                    <a:pt x="337848" y="810256"/>
                  </a:lnTo>
                  <a:lnTo>
                    <a:pt x="323711" y="810886"/>
                  </a:lnTo>
                  <a:lnTo>
                    <a:pt x="302031" y="813104"/>
                  </a:lnTo>
                  <a:lnTo>
                    <a:pt x="265641" y="845068"/>
                  </a:lnTo>
                  <a:lnTo>
                    <a:pt x="250333" y="865266"/>
                  </a:lnTo>
                  <a:lnTo>
                    <a:pt x="241833" y="874521"/>
                  </a:lnTo>
                  <a:lnTo>
                    <a:pt x="235991" y="880071"/>
                  </a:lnTo>
                  <a:lnTo>
                    <a:pt x="233337" y="884466"/>
                  </a:lnTo>
                  <a:lnTo>
                    <a:pt x="228257" y="890714"/>
                  </a:lnTo>
                  <a:lnTo>
                    <a:pt x="182029" y="940065"/>
                  </a:lnTo>
                  <a:lnTo>
                    <a:pt x="120078" y="966825"/>
                  </a:lnTo>
                  <a:lnTo>
                    <a:pt x="104660" y="975885"/>
                  </a:lnTo>
                  <a:lnTo>
                    <a:pt x="55856" y="1009616"/>
                  </a:lnTo>
                  <a:lnTo>
                    <a:pt x="6637" y="1068893"/>
                  </a:lnTo>
                  <a:lnTo>
                    <a:pt x="0" y="1078293"/>
                  </a:lnTo>
                  <a:lnTo>
                    <a:pt x="0" y="1222578"/>
                  </a:lnTo>
                  <a:lnTo>
                    <a:pt x="4357" y="1265279"/>
                  </a:lnTo>
                  <a:lnTo>
                    <a:pt x="12646" y="1334046"/>
                  </a:lnTo>
                  <a:lnTo>
                    <a:pt x="23177" y="1399536"/>
                  </a:lnTo>
                  <a:lnTo>
                    <a:pt x="40164" y="1436084"/>
                  </a:lnTo>
                  <a:lnTo>
                    <a:pt x="67991" y="1442124"/>
                  </a:lnTo>
                  <a:lnTo>
                    <a:pt x="84557" y="1442933"/>
                  </a:lnTo>
                  <a:lnTo>
                    <a:pt x="126299" y="1443491"/>
                  </a:lnTo>
                  <a:lnTo>
                    <a:pt x="190928" y="1445098"/>
                  </a:lnTo>
                  <a:lnTo>
                    <a:pt x="226326" y="1445463"/>
                  </a:lnTo>
                  <a:lnTo>
                    <a:pt x="281531" y="1442763"/>
                  </a:lnTo>
                  <a:lnTo>
                    <a:pt x="323959" y="1439796"/>
                  </a:lnTo>
                  <a:lnTo>
                    <a:pt x="355461" y="1444258"/>
                  </a:lnTo>
                  <a:lnTo>
                    <a:pt x="377887" y="1463847"/>
                  </a:lnTo>
                  <a:lnTo>
                    <a:pt x="393090" y="1506258"/>
                  </a:lnTo>
                  <a:lnTo>
                    <a:pt x="739838" y="1506258"/>
                  </a:lnTo>
                  <a:lnTo>
                    <a:pt x="750800" y="1505933"/>
                  </a:lnTo>
                  <a:lnTo>
                    <a:pt x="761272" y="1504775"/>
                  </a:lnTo>
                  <a:lnTo>
                    <a:pt x="771263" y="1502507"/>
                  </a:lnTo>
                  <a:lnTo>
                    <a:pt x="780783" y="1498853"/>
                  </a:lnTo>
                  <a:lnTo>
                    <a:pt x="817829" y="1488846"/>
                  </a:lnTo>
                  <a:lnTo>
                    <a:pt x="826206" y="1488375"/>
                  </a:lnTo>
                  <a:lnTo>
                    <a:pt x="832651" y="1488287"/>
                  </a:lnTo>
                  <a:lnTo>
                    <a:pt x="838651" y="1487571"/>
                  </a:lnTo>
                  <a:lnTo>
                    <a:pt x="845692" y="1485214"/>
                  </a:lnTo>
                  <a:lnTo>
                    <a:pt x="851654" y="1482959"/>
                  </a:lnTo>
                  <a:lnTo>
                    <a:pt x="870508" y="1477492"/>
                  </a:lnTo>
                  <a:lnTo>
                    <a:pt x="903287" y="1448180"/>
                  </a:lnTo>
                  <a:lnTo>
                    <a:pt x="907846" y="1439862"/>
                  </a:lnTo>
                  <a:lnTo>
                    <a:pt x="914984" y="1440853"/>
                  </a:lnTo>
                  <a:lnTo>
                    <a:pt x="922350" y="1436103"/>
                  </a:lnTo>
                  <a:lnTo>
                    <a:pt x="938017" y="1415446"/>
                  </a:lnTo>
                  <a:lnTo>
                    <a:pt x="977650" y="1394201"/>
                  </a:lnTo>
                  <a:lnTo>
                    <a:pt x="1024854" y="1371329"/>
                  </a:lnTo>
                  <a:lnTo>
                    <a:pt x="1063231" y="1345793"/>
                  </a:lnTo>
                  <a:lnTo>
                    <a:pt x="1075887" y="1341175"/>
                  </a:lnTo>
                  <a:lnTo>
                    <a:pt x="1093616" y="1342255"/>
                  </a:lnTo>
                  <a:lnTo>
                    <a:pt x="1112344" y="1346341"/>
                  </a:lnTo>
                  <a:lnTo>
                    <a:pt x="1128001" y="1350746"/>
                  </a:lnTo>
                  <a:lnTo>
                    <a:pt x="1181426" y="1342207"/>
                  </a:lnTo>
                  <a:lnTo>
                    <a:pt x="1204551" y="1320076"/>
                  </a:lnTo>
                  <a:lnTo>
                    <a:pt x="1208749" y="1289584"/>
                  </a:lnTo>
                  <a:lnTo>
                    <a:pt x="1205395" y="1255959"/>
                  </a:lnTo>
                  <a:lnTo>
                    <a:pt x="1205864" y="1224432"/>
                  </a:lnTo>
                  <a:lnTo>
                    <a:pt x="1208258" y="1212924"/>
                  </a:lnTo>
                  <a:lnTo>
                    <a:pt x="1208898" y="1201059"/>
                  </a:lnTo>
                  <a:lnTo>
                    <a:pt x="1207174" y="1189426"/>
                  </a:lnTo>
                  <a:lnTo>
                    <a:pt x="1202474" y="1178610"/>
                  </a:lnTo>
                  <a:lnTo>
                    <a:pt x="1208887" y="1163086"/>
                  </a:lnTo>
                  <a:lnTo>
                    <a:pt x="1208832" y="1159424"/>
                  </a:lnTo>
                  <a:lnTo>
                    <a:pt x="1206728" y="1153934"/>
                  </a:lnTo>
                  <a:lnTo>
                    <a:pt x="1208473" y="1142981"/>
                  </a:lnTo>
                  <a:lnTo>
                    <a:pt x="1210168" y="1120370"/>
                  </a:lnTo>
                  <a:lnTo>
                    <a:pt x="1211961" y="1086472"/>
                  </a:lnTo>
                  <a:lnTo>
                    <a:pt x="1211929" y="1076627"/>
                  </a:lnTo>
                  <a:lnTo>
                    <a:pt x="1194689" y="1038732"/>
                  </a:lnTo>
                  <a:lnTo>
                    <a:pt x="1185798" y="1034440"/>
                  </a:lnTo>
                  <a:lnTo>
                    <a:pt x="1166268" y="1020236"/>
                  </a:lnTo>
                  <a:lnTo>
                    <a:pt x="1140531" y="997953"/>
                  </a:lnTo>
                  <a:lnTo>
                    <a:pt x="1117806" y="977393"/>
                  </a:lnTo>
                  <a:lnTo>
                    <a:pt x="1107313" y="968362"/>
                  </a:lnTo>
                  <a:lnTo>
                    <a:pt x="1097768" y="956802"/>
                  </a:lnTo>
                  <a:lnTo>
                    <a:pt x="1080466" y="949228"/>
                  </a:lnTo>
                  <a:lnTo>
                    <a:pt x="1044631" y="945975"/>
                  </a:lnTo>
                  <a:lnTo>
                    <a:pt x="979487" y="947381"/>
                  </a:lnTo>
                  <a:lnTo>
                    <a:pt x="954945" y="934881"/>
                  </a:lnTo>
                  <a:lnTo>
                    <a:pt x="938387" y="925087"/>
                  </a:lnTo>
                  <a:lnTo>
                    <a:pt x="930463" y="912606"/>
                  </a:lnTo>
                  <a:lnTo>
                    <a:pt x="931824" y="892047"/>
                  </a:lnTo>
                  <a:lnTo>
                    <a:pt x="936950" y="344677"/>
                  </a:lnTo>
                  <a:lnTo>
                    <a:pt x="937259" y="273229"/>
                  </a:lnTo>
                  <a:lnTo>
                    <a:pt x="937107" y="261861"/>
                  </a:lnTo>
                  <a:lnTo>
                    <a:pt x="936091" y="255130"/>
                  </a:lnTo>
                  <a:lnTo>
                    <a:pt x="936548" y="250329"/>
                  </a:lnTo>
                  <a:lnTo>
                    <a:pt x="924045" y="206717"/>
                  </a:lnTo>
                  <a:lnTo>
                    <a:pt x="905192" y="172250"/>
                  </a:lnTo>
                  <a:lnTo>
                    <a:pt x="881087" y="141649"/>
                  </a:lnTo>
                  <a:lnTo>
                    <a:pt x="870064" y="129603"/>
                  </a:lnTo>
                  <a:lnTo>
                    <a:pt x="870102" y="129108"/>
                  </a:lnTo>
                  <a:lnTo>
                    <a:pt x="834128" y="97355"/>
                  </a:lnTo>
                  <a:lnTo>
                    <a:pt x="782352" y="62296"/>
                  </a:lnTo>
                  <a:lnTo>
                    <a:pt x="739270" y="40428"/>
                  </a:lnTo>
                  <a:lnTo>
                    <a:pt x="693639" y="22855"/>
                  </a:lnTo>
                  <a:lnTo>
                    <a:pt x="645985" y="9651"/>
                  </a:lnTo>
                  <a:lnTo>
                    <a:pt x="596093" y="1878"/>
                  </a:lnTo>
                  <a:lnTo>
                    <a:pt x="571115" y="402"/>
                  </a:lnTo>
                  <a:lnTo>
                    <a:pt x="54463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2735" y="2941606"/>
              <a:ext cx="1002851" cy="13266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87" y="104959"/>
            <a:ext cx="422465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Arnold Böcklin-Strasse -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Therwilerstrasse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999" y="395726"/>
            <a:ext cx="4986020" cy="6984365"/>
            <a:chOff x="179999" y="395726"/>
            <a:chExt cx="4986020" cy="6984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99" y="395726"/>
              <a:ext cx="4985992" cy="69842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71169" y="3841217"/>
              <a:ext cx="1127760" cy="1398905"/>
            </a:xfrm>
            <a:custGeom>
              <a:avLst/>
              <a:gdLst/>
              <a:ahLst/>
              <a:cxnLst/>
              <a:rect l="l" t="t" r="r" b="b"/>
              <a:pathLst>
                <a:path w="1127760" h="1398904">
                  <a:moveTo>
                    <a:pt x="506729" y="0"/>
                  </a:moveTo>
                  <a:lnTo>
                    <a:pt x="440975" y="9348"/>
                  </a:lnTo>
                  <a:lnTo>
                    <a:pt x="387451" y="35547"/>
                  </a:lnTo>
                  <a:lnTo>
                    <a:pt x="358419" y="65976"/>
                  </a:lnTo>
                  <a:lnTo>
                    <a:pt x="343538" y="105067"/>
                  </a:lnTo>
                  <a:lnTo>
                    <a:pt x="341223" y="114515"/>
                  </a:lnTo>
                  <a:lnTo>
                    <a:pt x="339218" y="125304"/>
                  </a:lnTo>
                  <a:lnTo>
                    <a:pt x="339324" y="137737"/>
                  </a:lnTo>
                  <a:lnTo>
                    <a:pt x="340298" y="150495"/>
                  </a:lnTo>
                  <a:lnTo>
                    <a:pt x="340893" y="162255"/>
                  </a:lnTo>
                  <a:lnTo>
                    <a:pt x="340893" y="473976"/>
                  </a:lnTo>
                  <a:lnTo>
                    <a:pt x="342074" y="529488"/>
                  </a:lnTo>
                  <a:lnTo>
                    <a:pt x="341903" y="710171"/>
                  </a:lnTo>
                  <a:lnTo>
                    <a:pt x="342430" y="732675"/>
                  </a:lnTo>
                  <a:lnTo>
                    <a:pt x="326182" y="747400"/>
                  </a:lnTo>
                  <a:lnTo>
                    <a:pt x="314340" y="752206"/>
                  </a:lnTo>
                  <a:lnTo>
                    <a:pt x="301189" y="752790"/>
                  </a:lnTo>
                  <a:lnTo>
                    <a:pt x="281012" y="754849"/>
                  </a:lnTo>
                  <a:lnTo>
                    <a:pt x="247151" y="784528"/>
                  </a:lnTo>
                  <a:lnTo>
                    <a:pt x="232913" y="803277"/>
                  </a:lnTo>
                  <a:lnTo>
                    <a:pt x="225005" y="811872"/>
                  </a:lnTo>
                  <a:lnTo>
                    <a:pt x="219570" y="817016"/>
                  </a:lnTo>
                  <a:lnTo>
                    <a:pt x="217106" y="821105"/>
                  </a:lnTo>
                  <a:lnTo>
                    <a:pt x="212382" y="826897"/>
                  </a:lnTo>
                  <a:lnTo>
                    <a:pt x="169366" y="872715"/>
                  </a:lnTo>
                  <a:lnTo>
                    <a:pt x="111721" y="897559"/>
                  </a:lnTo>
                  <a:lnTo>
                    <a:pt x="97385" y="905973"/>
                  </a:lnTo>
                  <a:lnTo>
                    <a:pt x="51987" y="937287"/>
                  </a:lnTo>
                  <a:lnTo>
                    <a:pt x="6177" y="992319"/>
                  </a:lnTo>
                  <a:lnTo>
                    <a:pt x="0" y="1001039"/>
                  </a:lnTo>
                  <a:lnTo>
                    <a:pt x="0" y="1134986"/>
                  </a:lnTo>
                  <a:lnTo>
                    <a:pt x="4063" y="1174632"/>
                  </a:lnTo>
                  <a:lnTo>
                    <a:pt x="11777" y="1238475"/>
                  </a:lnTo>
                  <a:lnTo>
                    <a:pt x="21575" y="1299274"/>
                  </a:lnTo>
                  <a:lnTo>
                    <a:pt x="39509" y="1334566"/>
                  </a:lnTo>
                  <a:lnTo>
                    <a:pt x="45453" y="1338783"/>
                  </a:lnTo>
                  <a:lnTo>
                    <a:pt x="63269" y="1338808"/>
                  </a:lnTo>
                  <a:lnTo>
                    <a:pt x="78681" y="1339556"/>
                  </a:lnTo>
                  <a:lnTo>
                    <a:pt x="117517" y="1340075"/>
                  </a:lnTo>
                  <a:lnTo>
                    <a:pt x="177648" y="1341568"/>
                  </a:lnTo>
                  <a:lnTo>
                    <a:pt x="210578" y="1341907"/>
                  </a:lnTo>
                  <a:lnTo>
                    <a:pt x="261936" y="1339401"/>
                  </a:lnTo>
                  <a:lnTo>
                    <a:pt x="301409" y="1336646"/>
                  </a:lnTo>
                  <a:lnTo>
                    <a:pt x="330718" y="1340790"/>
                  </a:lnTo>
                  <a:lnTo>
                    <a:pt x="351586" y="1358979"/>
                  </a:lnTo>
                  <a:lnTo>
                    <a:pt x="365734" y="1398358"/>
                  </a:lnTo>
                  <a:lnTo>
                    <a:pt x="688327" y="1398358"/>
                  </a:lnTo>
                  <a:lnTo>
                    <a:pt x="698532" y="1398056"/>
                  </a:lnTo>
                  <a:lnTo>
                    <a:pt x="708277" y="1396979"/>
                  </a:lnTo>
                  <a:lnTo>
                    <a:pt x="717572" y="1394870"/>
                  </a:lnTo>
                  <a:lnTo>
                    <a:pt x="726427" y="1391475"/>
                  </a:lnTo>
                  <a:lnTo>
                    <a:pt x="760895" y="1382191"/>
                  </a:lnTo>
                  <a:lnTo>
                    <a:pt x="768688" y="1381749"/>
                  </a:lnTo>
                  <a:lnTo>
                    <a:pt x="774684" y="1381664"/>
                  </a:lnTo>
                  <a:lnTo>
                    <a:pt x="780265" y="1380998"/>
                  </a:lnTo>
                  <a:lnTo>
                    <a:pt x="786815" y="1378813"/>
                  </a:lnTo>
                  <a:lnTo>
                    <a:pt x="794194" y="1375600"/>
                  </a:lnTo>
                  <a:lnTo>
                    <a:pt x="801573" y="1374381"/>
                  </a:lnTo>
                  <a:lnTo>
                    <a:pt x="834884" y="1351932"/>
                  </a:lnTo>
                  <a:lnTo>
                    <a:pt x="844651" y="1336713"/>
                  </a:lnTo>
                  <a:lnTo>
                    <a:pt x="851281" y="1337627"/>
                  </a:lnTo>
                  <a:lnTo>
                    <a:pt x="858151" y="1333220"/>
                  </a:lnTo>
                  <a:lnTo>
                    <a:pt x="872720" y="1314040"/>
                  </a:lnTo>
                  <a:lnTo>
                    <a:pt x="909589" y="1294318"/>
                  </a:lnTo>
                  <a:lnTo>
                    <a:pt x="953502" y="1273089"/>
                  </a:lnTo>
                  <a:lnTo>
                    <a:pt x="989202" y="1249387"/>
                  </a:lnTo>
                  <a:lnTo>
                    <a:pt x="1000979" y="1245094"/>
                  </a:lnTo>
                  <a:lnTo>
                    <a:pt x="1017476" y="1246093"/>
                  </a:lnTo>
                  <a:lnTo>
                    <a:pt x="1034901" y="1249886"/>
                  </a:lnTo>
                  <a:lnTo>
                    <a:pt x="1049464" y="1253972"/>
                  </a:lnTo>
                  <a:lnTo>
                    <a:pt x="1099171" y="1246046"/>
                  </a:lnTo>
                  <a:lnTo>
                    <a:pt x="1120687" y="1225502"/>
                  </a:lnTo>
                  <a:lnTo>
                    <a:pt x="1124593" y="1197196"/>
                  </a:lnTo>
                  <a:lnTo>
                    <a:pt x="1121472" y="1165982"/>
                  </a:lnTo>
                  <a:lnTo>
                    <a:pt x="1121905" y="1136713"/>
                  </a:lnTo>
                  <a:lnTo>
                    <a:pt x="1124134" y="1126031"/>
                  </a:lnTo>
                  <a:lnTo>
                    <a:pt x="1124731" y="1115018"/>
                  </a:lnTo>
                  <a:lnTo>
                    <a:pt x="1123126" y="1104220"/>
                  </a:lnTo>
                  <a:lnTo>
                    <a:pt x="1118755" y="1094181"/>
                  </a:lnTo>
                  <a:lnTo>
                    <a:pt x="1124723" y="1079763"/>
                  </a:lnTo>
                  <a:lnTo>
                    <a:pt x="1124672" y="1076364"/>
                  </a:lnTo>
                  <a:lnTo>
                    <a:pt x="1122718" y="1071270"/>
                  </a:lnTo>
                  <a:lnTo>
                    <a:pt x="1124340" y="1061097"/>
                  </a:lnTo>
                  <a:lnTo>
                    <a:pt x="1125916" y="1040104"/>
                  </a:lnTo>
                  <a:lnTo>
                    <a:pt x="1127582" y="1008634"/>
                  </a:lnTo>
                  <a:lnTo>
                    <a:pt x="1127553" y="999495"/>
                  </a:lnTo>
                  <a:lnTo>
                    <a:pt x="1111504" y="964311"/>
                  </a:lnTo>
                  <a:lnTo>
                    <a:pt x="1103248" y="960323"/>
                  </a:lnTo>
                  <a:lnTo>
                    <a:pt x="1085073" y="947140"/>
                  </a:lnTo>
                  <a:lnTo>
                    <a:pt x="1061126" y="926458"/>
                  </a:lnTo>
                  <a:lnTo>
                    <a:pt x="1039983" y="907377"/>
                  </a:lnTo>
                  <a:lnTo>
                    <a:pt x="1030223" y="898994"/>
                  </a:lnTo>
                  <a:lnTo>
                    <a:pt x="1021339" y="888262"/>
                  </a:lnTo>
                  <a:lnTo>
                    <a:pt x="1005243" y="881227"/>
                  </a:lnTo>
                  <a:lnTo>
                    <a:pt x="971905" y="878203"/>
                  </a:lnTo>
                  <a:lnTo>
                    <a:pt x="911301" y="879500"/>
                  </a:lnTo>
                  <a:lnTo>
                    <a:pt x="888466" y="867903"/>
                  </a:lnTo>
                  <a:lnTo>
                    <a:pt x="873056" y="858812"/>
                  </a:lnTo>
                  <a:lnTo>
                    <a:pt x="865679" y="847224"/>
                  </a:lnTo>
                  <a:lnTo>
                    <a:pt x="866940" y="828141"/>
                  </a:lnTo>
                  <a:lnTo>
                    <a:pt x="871721" y="319978"/>
                  </a:lnTo>
                  <a:lnTo>
                    <a:pt x="872008" y="253653"/>
                  </a:lnTo>
                  <a:lnTo>
                    <a:pt x="871867" y="243103"/>
                  </a:lnTo>
                  <a:lnTo>
                    <a:pt x="870927" y="236842"/>
                  </a:lnTo>
                  <a:lnTo>
                    <a:pt x="871346" y="232384"/>
                  </a:lnTo>
                  <a:lnTo>
                    <a:pt x="859718" y="191901"/>
                  </a:lnTo>
                  <a:lnTo>
                    <a:pt x="834985" y="150017"/>
                  </a:lnTo>
                  <a:lnTo>
                    <a:pt x="809497" y="120319"/>
                  </a:lnTo>
                  <a:lnTo>
                    <a:pt x="809523" y="119849"/>
                  </a:lnTo>
                  <a:lnTo>
                    <a:pt x="776055" y="90374"/>
                  </a:lnTo>
                  <a:lnTo>
                    <a:pt x="727886" y="57822"/>
                  </a:lnTo>
                  <a:lnTo>
                    <a:pt x="687801" y="37520"/>
                  </a:lnTo>
                  <a:lnTo>
                    <a:pt x="645348" y="21207"/>
                  </a:lnTo>
                  <a:lnTo>
                    <a:pt x="601014" y="8953"/>
                  </a:lnTo>
                  <a:lnTo>
                    <a:pt x="554601" y="1738"/>
                  </a:lnTo>
                  <a:lnTo>
                    <a:pt x="531361" y="37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463" y="3908484"/>
              <a:ext cx="933016" cy="1231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2677" cy="69796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639" y="102203"/>
            <a:ext cx="304482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Holeestrasse - Im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Holeeletten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94860" y="3828502"/>
            <a:ext cx="1214755" cy="1506220"/>
            <a:chOff x="1394860" y="3828502"/>
            <a:chExt cx="1214755" cy="1506220"/>
          </a:xfrm>
        </p:grpSpPr>
        <p:sp>
          <p:nvSpPr>
            <p:cNvPr id="5" name="object 5"/>
            <p:cNvSpPr/>
            <p:nvPr/>
          </p:nvSpPr>
          <p:spPr>
            <a:xfrm>
              <a:off x="1394860" y="3828502"/>
              <a:ext cx="1214755" cy="1506220"/>
            </a:xfrm>
            <a:custGeom>
              <a:avLst/>
              <a:gdLst/>
              <a:ahLst/>
              <a:cxnLst/>
              <a:rect l="l" t="t" r="r" b="b"/>
              <a:pathLst>
                <a:path w="1214755" h="1506220">
                  <a:moveTo>
                    <a:pt x="668731" y="0"/>
                  </a:moveTo>
                  <a:lnTo>
                    <a:pt x="617169" y="1878"/>
                  </a:lnTo>
                  <a:lnTo>
                    <a:pt x="567169" y="9651"/>
                  </a:lnTo>
                  <a:lnTo>
                    <a:pt x="519412" y="22855"/>
                  </a:lnTo>
                  <a:lnTo>
                    <a:pt x="473686" y="40428"/>
                  </a:lnTo>
                  <a:lnTo>
                    <a:pt x="430514" y="62296"/>
                  </a:lnTo>
                  <a:lnTo>
                    <a:pt x="390423" y="88379"/>
                  </a:lnTo>
                  <a:lnTo>
                    <a:pt x="355683" y="116725"/>
                  </a:lnTo>
                  <a:lnTo>
                    <a:pt x="342582" y="129095"/>
                  </a:lnTo>
                  <a:lnTo>
                    <a:pt x="342620" y="129603"/>
                  </a:lnTo>
                  <a:lnTo>
                    <a:pt x="331572" y="141637"/>
                  </a:lnTo>
                  <a:lnTo>
                    <a:pt x="307416" y="172250"/>
                  </a:lnTo>
                  <a:lnTo>
                    <a:pt x="288524" y="206711"/>
                  </a:lnTo>
                  <a:lnTo>
                    <a:pt x="277215" y="243916"/>
                  </a:lnTo>
                  <a:lnTo>
                    <a:pt x="275996" y="250316"/>
                  </a:lnTo>
                  <a:lnTo>
                    <a:pt x="276453" y="255104"/>
                  </a:lnTo>
                  <a:lnTo>
                    <a:pt x="275437" y="261848"/>
                  </a:lnTo>
                  <a:lnTo>
                    <a:pt x="275286" y="273213"/>
                  </a:lnTo>
                  <a:lnTo>
                    <a:pt x="275597" y="344655"/>
                  </a:lnTo>
                  <a:lnTo>
                    <a:pt x="280733" y="892009"/>
                  </a:lnTo>
                  <a:lnTo>
                    <a:pt x="282094" y="912562"/>
                  </a:lnTo>
                  <a:lnTo>
                    <a:pt x="274153" y="925042"/>
                  </a:lnTo>
                  <a:lnTo>
                    <a:pt x="257560" y="934836"/>
                  </a:lnTo>
                  <a:lnTo>
                    <a:pt x="232968" y="947331"/>
                  </a:lnTo>
                  <a:lnTo>
                    <a:pt x="167684" y="945924"/>
                  </a:lnTo>
                  <a:lnTo>
                    <a:pt x="131775" y="949177"/>
                  </a:lnTo>
                  <a:lnTo>
                    <a:pt x="114439" y="956751"/>
                  </a:lnTo>
                  <a:lnTo>
                    <a:pt x="104876" y="968311"/>
                  </a:lnTo>
                  <a:lnTo>
                    <a:pt x="94357" y="977341"/>
                  </a:lnTo>
                  <a:lnTo>
                    <a:pt x="71585" y="997897"/>
                  </a:lnTo>
                  <a:lnTo>
                    <a:pt x="45796" y="1020180"/>
                  </a:lnTo>
                  <a:lnTo>
                    <a:pt x="26225" y="1034389"/>
                  </a:lnTo>
                  <a:lnTo>
                    <a:pt x="17310" y="1038669"/>
                  </a:lnTo>
                  <a:lnTo>
                    <a:pt x="13411" y="1041844"/>
                  </a:lnTo>
                  <a:lnTo>
                    <a:pt x="0" y="1086408"/>
                  </a:lnTo>
                  <a:lnTo>
                    <a:pt x="1800" y="1120313"/>
                  </a:lnTo>
                  <a:lnTo>
                    <a:pt x="3504" y="1142924"/>
                  </a:lnTo>
                  <a:lnTo>
                    <a:pt x="5257" y="1153883"/>
                  </a:lnTo>
                  <a:lnTo>
                    <a:pt x="3141" y="1159371"/>
                  </a:lnTo>
                  <a:lnTo>
                    <a:pt x="3084" y="1163031"/>
                  </a:lnTo>
                  <a:lnTo>
                    <a:pt x="9512" y="1178559"/>
                  </a:lnTo>
                  <a:lnTo>
                    <a:pt x="4803" y="1189368"/>
                  </a:lnTo>
                  <a:lnTo>
                    <a:pt x="3073" y="1200997"/>
                  </a:lnTo>
                  <a:lnTo>
                    <a:pt x="3715" y="1212860"/>
                  </a:lnTo>
                  <a:lnTo>
                    <a:pt x="6121" y="1224368"/>
                  </a:lnTo>
                  <a:lnTo>
                    <a:pt x="6587" y="1255889"/>
                  </a:lnTo>
                  <a:lnTo>
                    <a:pt x="3223" y="1289510"/>
                  </a:lnTo>
                  <a:lnTo>
                    <a:pt x="7428" y="1320001"/>
                  </a:lnTo>
                  <a:lnTo>
                    <a:pt x="30600" y="1342131"/>
                  </a:lnTo>
                  <a:lnTo>
                    <a:pt x="84137" y="1350670"/>
                  </a:lnTo>
                  <a:lnTo>
                    <a:pt x="99823" y="1346265"/>
                  </a:lnTo>
                  <a:lnTo>
                    <a:pt x="118592" y="1342180"/>
                  </a:lnTo>
                  <a:lnTo>
                    <a:pt x="136361" y="1341104"/>
                  </a:lnTo>
                  <a:lnTo>
                    <a:pt x="149047" y="1345730"/>
                  </a:lnTo>
                  <a:lnTo>
                    <a:pt x="187503" y="1371263"/>
                  </a:lnTo>
                  <a:lnTo>
                    <a:pt x="234807" y="1394131"/>
                  </a:lnTo>
                  <a:lnTo>
                    <a:pt x="274523" y="1415372"/>
                  </a:lnTo>
                  <a:lnTo>
                    <a:pt x="290220" y="1436027"/>
                  </a:lnTo>
                  <a:lnTo>
                    <a:pt x="297599" y="1440776"/>
                  </a:lnTo>
                  <a:lnTo>
                    <a:pt x="304749" y="1439786"/>
                  </a:lnTo>
                  <a:lnTo>
                    <a:pt x="309333" y="1448104"/>
                  </a:lnTo>
                  <a:lnTo>
                    <a:pt x="315267" y="1456181"/>
                  </a:lnTo>
                  <a:lnTo>
                    <a:pt x="324043" y="1465075"/>
                  </a:lnTo>
                  <a:lnTo>
                    <a:pt x="333672" y="1472811"/>
                  </a:lnTo>
                  <a:lnTo>
                    <a:pt x="342163" y="1477416"/>
                  </a:lnTo>
                  <a:lnTo>
                    <a:pt x="361065" y="1482883"/>
                  </a:lnTo>
                  <a:lnTo>
                    <a:pt x="367042" y="1485137"/>
                  </a:lnTo>
                  <a:lnTo>
                    <a:pt x="374101" y="1487489"/>
                  </a:lnTo>
                  <a:lnTo>
                    <a:pt x="380114" y="1488206"/>
                  </a:lnTo>
                  <a:lnTo>
                    <a:pt x="386570" y="1488297"/>
                  </a:lnTo>
                  <a:lnTo>
                    <a:pt x="394957" y="1488770"/>
                  </a:lnTo>
                  <a:lnTo>
                    <a:pt x="432079" y="1498777"/>
                  </a:lnTo>
                  <a:lnTo>
                    <a:pt x="441625" y="1502431"/>
                  </a:lnTo>
                  <a:lnTo>
                    <a:pt x="451640" y="1504699"/>
                  </a:lnTo>
                  <a:lnTo>
                    <a:pt x="462136" y="1505857"/>
                  </a:lnTo>
                  <a:lnTo>
                    <a:pt x="473125" y="1506181"/>
                  </a:lnTo>
                  <a:lnTo>
                    <a:pt x="820597" y="1506181"/>
                  </a:lnTo>
                  <a:lnTo>
                    <a:pt x="835836" y="1463770"/>
                  </a:lnTo>
                  <a:lnTo>
                    <a:pt x="858312" y="1444182"/>
                  </a:lnTo>
                  <a:lnTo>
                    <a:pt x="889880" y="1439720"/>
                  </a:lnTo>
                  <a:lnTo>
                    <a:pt x="932397" y="1442687"/>
                  </a:lnTo>
                  <a:lnTo>
                    <a:pt x="987717" y="1445386"/>
                  </a:lnTo>
                  <a:lnTo>
                    <a:pt x="1023187" y="1445021"/>
                  </a:lnTo>
                  <a:lnTo>
                    <a:pt x="1087951" y="1443415"/>
                  </a:lnTo>
                  <a:lnTo>
                    <a:pt x="1129782" y="1442857"/>
                  </a:lnTo>
                  <a:lnTo>
                    <a:pt x="1146377" y="1442048"/>
                  </a:lnTo>
                  <a:lnTo>
                    <a:pt x="1154811" y="1441919"/>
                  </a:lnTo>
                  <a:lnTo>
                    <a:pt x="1162163" y="1441187"/>
                  </a:lnTo>
                  <a:lnTo>
                    <a:pt x="1191285" y="1399461"/>
                  </a:lnTo>
                  <a:lnTo>
                    <a:pt x="1201840" y="1333976"/>
                  </a:lnTo>
                  <a:lnTo>
                    <a:pt x="1210149" y="1265214"/>
                  </a:lnTo>
                  <a:lnTo>
                    <a:pt x="1214526" y="1222514"/>
                  </a:lnTo>
                  <a:lnTo>
                    <a:pt x="1214526" y="1078230"/>
                  </a:lnTo>
                  <a:lnTo>
                    <a:pt x="1169073" y="1017739"/>
                  </a:lnTo>
                  <a:lnTo>
                    <a:pt x="1134900" y="992847"/>
                  </a:lnTo>
                  <a:lnTo>
                    <a:pt x="1094193" y="966774"/>
                  </a:lnTo>
                  <a:lnTo>
                    <a:pt x="1059858" y="955882"/>
                  </a:lnTo>
                  <a:lnTo>
                    <a:pt x="1044249" y="950334"/>
                  </a:lnTo>
                  <a:lnTo>
                    <a:pt x="1008164" y="914806"/>
                  </a:lnTo>
                  <a:lnTo>
                    <a:pt x="980681" y="884427"/>
                  </a:lnTo>
                  <a:lnTo>
                    <a:pt x="978027" y="880021"/>
                  </a:lnTo>
                  <a:lnTo>
                    <a:pt x="972172" y="874471"/>
                  </a:lnTo>
                  <a:lnTo>
                    <a:pt x="963659" y="865217"/>
                  </a:lnTo>
                  <a:lnTo>
                    <a:pt x="948313" y="845028"/>
                  </a:lnTo>
                  <a:lnTo>
                    <a:pt x="939965" y="835202"/>
                  </a:lnTo>
                  <a:lnTo>
                    <a:pt x="890116" y="810837"/>
                  </a:lnTo>
                  <a:lnTo>
                    <a:pt x="875950" y="810212"/>
                  </a:lnTo>
                  <a:lnTo>
                    <a:pt x="863194" y="805038"/>
                  </a:lnTo>
                  <a:lnTo>
                    <a:pt x="845693" y="789177"/>
                  </a:lnTo>
                  <a:lnTo>
                    <a:pt x="846261" y="764938"/>
                  </a:lnTo>
                  <a:lnTo>
                    <a:pt x="846074" y="570331"/>
                  </a:lnTo>
                  <a:lnTo>
                    <a:pt x="847344" y="510539"/>
                  </a:lnTo>
                  <a:lnTo>
                    <a:pt x="847344" y="174777"/>
                  </a:lnTo>
                  <a:lnTo>
                    <a:pt x="847990" y="162113"/>
                  </a:lnTo>
                  <a:lnTo>
                    <a:pt x="849037" y="148372"/>
                  </a:lnTo>
                  <a:lnTo>
                    <a:pt x="849149" y="134981"/>
                  </a:lnTo>
                  <a:lnTo>
                    <a:pt x="846988" y="123367"/>
                  </a:lnTo>
                  <a:lnTo>
                    <a:pt x="844500" y="113181"/>
                  </a:lnTo>
                  <a:lnTo>
                    <a:pt x="842544" y="102085"/>
                  </a:lnTo>
                  <a:lnTo>
                    <a:pt x="823163" y="63131"/>
                  </a:lnTo>
                  <a:lnTo>
                    <a:pt x="770715" y="22106"/>
                  </a:lnTo>
                  <a:lnTo>
                    <a:pt x="705092" y="2580"/>
                  </a:lnTo>
                  <a:lnTo>
                    <a:pt x="6687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9633" y="3900964"/>
              <a:ext cx="1004958" cy="132654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400006"/>
            <a:ext cx="4985992" cy="6979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9491" y="102203"/>
            <a:ext cx="136334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Holeestrasse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99959" y="3014964"/>
            <a:ext cx="1215390" cy="1506855"/>
            <a:chOff x="1999959" y="3014964"/>
            <a:chExt cx="1215390" cy="1506855"/>
          </a:xfrm>
        </p:grpSpPr>
        <p:sp>
          <p:nvSpPr>
            <p:cNvPr id="5" name="object 5"/>
            <p:cNvSpPr/>
            <p:nvPr/>
          </p:nvSpPr>
          <p:spPr>
            <a:xfrm>
              <a:off x="1999959" y="3014964"/>
              <a:ext cx="1215390" cy="1506855"/>
            </a:xfrm>
            <a:custGeom>
              <a:avLst/>
              <a:gdLst/>
              <a:ahLst/>
              <a:cxnLst/>
              <a:rect l="l" t="t" r="r" b="b"/>
              <a:pathLst>
                <a:path w="1215389" h="1506854">
                  <a:moveTo>
                    <a:pt x="546150" y="0"/>
                  </a:moveTo>
                  <a:lnTo>
                    <a:pt x="475287" y="10074"/>
                  </a:lnTo>
                  <a:lnTo>
                    <a:pt x="417588" y="38303"/>
                  </a:lnTo>
                  <a:lnTo>
                    <a:pt x="386308" y="71069"/>
                  </a:lnTo>
                  <a:lnTo>
                    <a:pt x="370270" y="113183"/>
                  </a:lnTo>
                  <a:lnTo>
                    <a:pt x="367779" y="123367"/>
                  </a:lnTo>
                  <a:lnTo>
                    <a:pt x="365612" y="134986"/>
                  </a:lnTo>
                  <a:lnTo>
                    <a:pt x="365725" y="148378"/>
                  </a:lnTo>
                  <a:lnTo>
                    <a:pt x="366775" y="162120"/>
                  </a:lnTo>
                  <a:lnTo>
                    <a:pt x="367423" y="174790"/>
                  </a:lnTo>
                  <a:lnTo>
                    <a:pt x="367423" y="510565"/>
                  </a:lnTo>
                  <a:lnTo>
                    <a:pt x="368693" y="570357"/>
                  </a:lnTo>
                  <a:lnTo>
                    <a:pt x="368506" y="764981"/>
                  </a:lnTo>
                  <a:lnTo>
                    <a:pt x="369074" y="789216"/>
                  </a:lnTo>
                  <a:lnTo>
                    <a:pt x="351558" y="805078"/>
                  </a:lnTo>
                  <a:lnTo>
                    <a:pt x="338793" y="810255"/>
                  </a:lnTo>
                  <a:lnTo>
                    <a:pt x="324620" y="810881"/>
                  </a:lnTo>
                  <a:lnTo>
                    <a:pt x="302882" y="813092"/>
                  </a:lnTo>
                  <a:lnTo>
                    <a:pt x="266382" y="845068"/>
                  </a:lnTo>
                  <a:lnTo>
                    <a:pt x="251027" y="865266"/>
                  </a:lnTo>
                  <a:lnTo>
                    <a:pt x="242506" y="874522"/>
                  </a:lnTo>
                  <a:lnTo>
                    <a:pt x="236651" y="880071"/>
                  </a:lnTo>
                  <a:lnTo>
                    <a:pt x="233997" y="884466"/>
                  </a:lnTo>
                  <a:lnTo>
                    <a:pt x="228904" y="890714"/>
                  </a:lnTo>
                  <a:lnTo>
                    <a:pt x="182541" y="940065"/>
                  </a:lnTo>
                  <a:lnTo>
                    <a:pt x="120408" y="966825"/>
                  </a:lnTo>
                  <a:lnTo>
                    <a:pt x="104955" y="975885"/>
                  </a:lnTo>
                  <a:lnTo>
                    <a:pt x="56023" y="1009616"/>
                  </a:lnTo>
                  <a:lnTo>
                    <a:pt x="6657" y="1068893"/>
                  </a:lnTo>
                  <a:lnTo>
                    <a:pt x="0" y="1078293"/>
                  </a:lnTo>
                  <a:lnTo>
                    <a:pt x="0" y="1222578"/>
                  </a:lnTo>
                  <a:lnTo>
                    <a:pt x="4373" y="1265279"/>
                  </a:lnTo>
                  <a:lnTo>
                    <a:pt x="12687" y="1334046"/>
                  </a:lnTo>
                  <a:lnTo>
                    <a:pt x="23249" y="1399536"/>
                  </a:lnTo>
                  <a:lnTo>
                    <a:pt x="40284" y="1436084"/>
                  </a:lnTo>
                  <a:lnTo>
                    <a:pt x="68188" y="1442122"/>
                  </a:lnTo>
                  <a:lnTo>
                    <a:pt x="84797" y="1442923"/>
                  </a:lnTo>
                  <a:lnTo>
                    <a:pt x="126658" y="1443480"/>
                  </a:lnTo>
                  <a:lnTo>
                    <a:pt x="191465" y="1445096"/>
                  </a:lnTo>
                  <a:lnTo>
                    <a:pt x="226961" y="1445463"/>
                  </a:lnTo>
                  <a:lnTo>
                    <a:pt x="282314" y="1442762"/>
                  </a:lnTo>
                  <a:lnTo>
                    <a:pt x="324857" y="1439793"/>
                  </a:lnTo>
                  <a:lnTo>
                    <a:pt x="356445" y="1444253"/>
                  </a:lnTo>
                  <a:lnTo>
                    <a:pt x="378934" y="1463842"/>
                  </a:lnTo>
                  <a:lnTo>
                    <a:pt x="394182" y="1506258"/>
                  </a:lnTo>
                  <a:lnTo>
                    <a:pt x="741883" y="1506258"/>
                  </a:lnTo>
                  <a:lnTo>
                    <a:pt x="752881" y="1505933"/>
                  </a:lnTo>
                  <a:lnTo>
                    <a:pt x="763385" y="1504775"/>
                  </a:lnTo>
                  <a:lnTo>
                    <a:pt x="773406" y="1502507"/>
                  </a:lnTo>
                  <a:lnTo>
                    <a:pt x="782955" y="1498854"/>
                  </a:lnTo>
                  <a:lnTo>
                    <a:pt x="820102" y="1488846"/>
                  </a:lnTo>
                  <a:lnTo>
                    <a:pt x="828502" y="1488375"/>
                  </a:lnTo>
                  <a:lnTo>
                    <a:pt x="834963" y="1488287"/>
                  </a:lnTo>
                  <a:lnTo>
                    <a:pt x="840978" y="1487571"/>
                  </a:lnTo>
                  <a:lnTo>
                    <a:pt x="848042" y="1485214"/>
                  </a:lnTo>
                  <a:lnTo>
                    <a:pt x="854021" y="1482959"/>
                  </a:lnTo>
                  <a:lnTo>
                    <a:pt x="872934" y="1477492"/>
                  </a:lnTo>
                  <a:lnTo>
                    <a:pt x="905789" y="1448181"/>
                  </a:lnTo>
                  <a:lnTo>
                    <a:pt x="910374" y="1439862"/>
                  </a:lnTo>
                  <a:lnTo>
                    <a:pt x="917524" y="1440853"/>
                  </a:lnTo>
                  <a:lnTo>
                    <a:pt x="924915" y="1436103"/>
                  </a:lnTo>
                  <a:lnTo>
                    <a:pt x="940622" y="1415446"/>
                  </a:lnTo>
                  <a:lnTo>
                    <a:pt x="980363" y="1394201"/>
                  </a:lnTo>
                  <a:lnTo>
                    <a:pt x="1027696" y="1371329"/>
                  </a:lnTo>
                  <a:lnTo>
                    <a:pt x="1066177" y="1345793"/>
                  </a:lnTo>
                  <a:lnTo>
                    <a:pt x="1078874" y="1341175"/>
                  </a:lnTo>
                  <a:lnTo>
                    <a:pt x="1096657" y="1342255"/>
                  </a:lnTo>
                  <a:lnTo>
                    <a:pt x="1115441" y="1346341"/>
                  </a:lnTo>
                  <a:lnTo>
                    <a:pt x="1131138" y="1350746"/>
                  </a:lnTo>
                  <a:lnTo>
                    <a:pt x="1184710" y="1342207"/>
                  </a:lnTo>
                  <a:lnTo>
                    <a:pt x="1207898" y="1320076"/>
                  </a:lnTo>
                  <a:lnTo>
                    <a:pt x="1212107" y="1289584"/>
                  </a:lnTo>
                  <a:lnTo>
                    <a:pt x="1208741" y="1255959"/>
                  </a:lnTo>
                  <a:lnTo>
                    <a:pt x="1209205" y="1224432"/>
                  </a:lnTo>
                  <a:lnTo>
                    <a:pt x="1211611" y="1212924"/>
                  </a:lnTo>
                  <a:lnTo>
                    <a:pt x="1212253" y="1201059"/>
                  </a:lnTo>
                  <a:lnTo>
                    <a:pt x="1210523" y="1189426"/>
                  </a:lnTo>
                  <a:lnTo>
                    <a:pt x="1205814" y="1178610"/>
                  </a:lnTo>
                  <a:lnTo>
                    <a:pt x="1212243" y="1163086"/>
                  </a:lnTo>
                  <a:lnTo>
                    <a:pt x="1212189" y="1159424"/>
                  </a:lnTo>
                  <a:lnTo>
                    <a:pt x="1210081" y="1153934"/>
                  </a:lnTo>
                  <a:lnTo>
                    <a:pt x="1211827" y="1142981"/>
                  </a:lnTo>
                  <a:lnTo>
                    <a:pt x="1213527" y="1120370"/>
                  </a:lnTo>
                  <a:lnTo>
                    <a:pt x="1215326" y="1086472"/>
                  </a:lnTo>
                  <a:lnTo>
                    <a:pt x="1215294" y="1076627"/>
                  </a:lnTo>
                  <a:lnTo>
                    <a:pt x="1198003" y="1038733"/>
                  </a:lnTo>
                  <a:lnTo>
                    <a:pt x="1189088" y="1034440"/>
                  </a:lnTo>
                  <a:lnTo>
                    <a:pt x="1169502" y="1020236"/>
                  </a:lnTo>
                  <a:lnTo>
                    <a:pt x="1143693" y="997953"/>
                  </a:lnTo>
                  <a:lnTo>
                    <a:pt x="1120906" y="977393"/>
                  </a:lnTo>
                  <a:lnTo>
                    <a:pt x="1110386" y="968362"/>
                  </a:lnTo>
                  <a:lnTo>
                    <a:pt x="1100814" y="956802"/>
                  </a:lnTo>
                  <a:lnTo>
                    <a:pt x="1083467" y="949226"/>
                  </a:lnTo>
                  <a:lnTo>
                    <a:pt x="1047533" y="945970"/>
                  </a:lnTo>
                  <a:lnTo>
                    <a:pt x="982205" y="947369"/>
                  </a:lnTo>
                  <a:lnTo>
                    <a:pt x="957596" y="934876"/>
                  </a:lnTo>
                  <a:lnTo>
                    <a:pt x="940992" y="925085"/>
                  </a:lnTo>
                  <a:lnTo>
                    <a:pt x="933043" y="912605"/>
                  </a:lnTo>
                  <a:lnTo>
                    <a:pt x="934402" y="892048"/>
                  </a:lnTo>
                  <a:lnTo>
                    <a:pt x="939556" y="344677"/>
                  </a:lnTo>
                  <a:lnTo>
                    <a:pt x="939865" y="273229"/>
                  </a:lnTo>
                  <a:lnTo>
                    <a:pt x="939711" y="261861"/>
                  </a:lnTo>
                  <a:lnTo>
                    <a:pt x="938695" y="255117"/>
                  </a:lnTo>
                  <a:lnTo>
                    <a:pt x="939139" y="250329"/>
                  </a:lnTo>
                  <a:lnTo>
                    <a:pt x="926609" y="206717"/>
                  </a:lnTo>
                  <a:lnTo>
                    <a:pt x="907707" y="172250"/>
                  </a:lnTo>
                  <a:lnTo>
                    <a:pt x="883534" y="141644"/>
                  </a:lnTo>
                  <a:lnTo>
                    <a:pt x="872490" y="129603"/>
                  </a:lnTo>
                  <a:lnTo>
                    <a:pt x="872515" y="129108"/>
                  </a:lnTo>
                  <a:lnTo>
                    <a:pt x="836443" y="97355"/>
                  </a:lnTo>
                  <a:lnTo>
                    <a:pt x="784527" y="62296"/>
                  </a:lnTo>
                  <a:lnTo>
                    <a:pt x="741322" y="40428"/>
                  </a:lnTo>
                  <a:lnTo>
                    <a:pt x="695563" y="22855"/>
                  </a:lnTo>
                  <a:lnTo>
                    <a:pt x="647776" y="9652"/>
                  </a:lnTo>
                  <a:lnTo>
                    <a:pt x="597749" y="1878"/>
                  </a:lnTo>
                  <a:lnTo>
                    <a:pt x="572700" y="402"/>
                  </a:lnTo>
                  <a:lnTo>
                    <a:pt x="54615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4821" y="3087428"/>
              <a:ext cx="1005621" cy="13266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905" y="104947"/>
            <a:ext cx="303276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Gesamtplan der 29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Standorte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8" y="400006"/>
            <a:ext cx="4982944" cy="6979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39" y="104947"/>
            <a:ext cx="3707129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Arnold Böcklin-Strasse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Steinenring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999" y="400971"/>
            <a:ext cx="4968240" cy="6979284"/>
            <a:chOff x="179999" y="400971"/>
            <a:chExt cx="4968240" cy="69792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99" y="400971"/>
              <a:ext cx="4967919" cy="69790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00563" y="2980640"/>
              <a:ext cx="1210945" cy="1501775"/>
            </a:xfrm>
            <a:custGeom>
              <a:avLst/>
              <a:gdLst/>
              <a:ahLst/>
              <a:cxnLst/>
              <a:rect l="l" t="t" r="r" b="b"/>
              <a:pathLst>
                <a:path w="1210945" h="1501775">
                  <a:moveTo>
                    <a:pt x="666750" y="0"/>
                  </a:moveTo>
                  <a:lnTo>
                    <a:pt x="615340" y="1868"/>
                  </a:lnTo>
                  <a:lnTo>
                    <a:pt x="565492" y="9613"/>
                  </a:lnTo>
                  <a:lnTo>
                    <a:pt x="517881" y="22774"/>
                  </a:lnTo>
                  <a:lnTo>
                    <a:pt x="472289" y="40295"/>
                  </a:lnTo>
                  <a:lnTo>
                    <a:pt x="429241" y="62100"/>
                  </a:lnTo>
                  <a:lnTo>
                    <a:pt x="389267" y="88112"/>
                  </a:lnTo>
                  <a:lnTo>
                    <a:pt x="354629" y="116373"/>
                  </a:lnTo>
                  <a:lnTo>
                    <a:pt x="341566" y="128701"/>
                  </a:lnTo>
                  <a:lnTo>
                    <a:pt x="341604" y="129209"/>
                  </a:lnTo>
                  <a:lnTo>
                    <a:pt x="330596" y="141214"/>
                  </a:lnTo>
                  <a:lnTo>
                    <a:pt x="306514" y="171729"/>
                  </a:lnTo>
                  <a:lnTo>
                    <a:pt x="287667" y="206087"/>
                  </a:lnTo>
                  <a:lnTo>
                    <a:pt x="276402" y="243179"/>
                  </a:lnTo>
                  <a:lnTo>
                    <a:pt x="275183" y="249567"/>
                  </a:lnTo>
                  <a:lnTo>
                    <a:pt x="275640" y="254342"/>
                  </a:lnTo>
                  <a:lnTo>
                    <a:pt x="274612" y="261073"/>
                  </a:lnTo>
                  <a:lnTo>
                    <a:pt x="274463" y="272404"/>
                  </a:lnTo>
                  <a:lnTo>
                    <a:pt x="274775" y="343632"/>
                  </a:lnTo>
                  <a:lnTo>
                    <a:pt x="279908" y="889355"/>
                  </a:lnTo>
                  <a:lnTo>
                    <a:pt x="281264" y="909848"/>
                  </a:lnTo>
                  <a:lnTo>
                    <a:pt x="273345" y="922291"/>
                  </a:lnTo>
                  <a:lnTo>
                    <a:pt x="256801" y="932055"/>
                  </a:lnTo>
                  <a:lnTo>
                    <a:pt x="232283" y="944511"/>
                  </a:lnTo>
                  <a:lnTo>
                    <a:pt x="167190" y="943115"/>
                  </a:lnTo>
                  <a:lnTo>
                    <a:pt x="131383" y="946361"/>
                  </a:lnTo>
                  <a:lnTo>
                    <a:pt x="114095" y="953914"/>
                  </a:lnTo>
                  <a:lnTo>
                    <a:pt x="104559" y="965441"/>
                  </a:lnTo>
                  <a:lnTo>
                    <a:pt x="94075" y="974442"/>
                  </a:lnTo>
                  <a:lnTo>
                    <a:pt x="71374" y="994933"/>
                  </a:lnTo>
                  <a:lnTo>
                    <a:pt x="45662" y="1017144"/>
                  </a:lnTo>
                  <a:lnTo>
                    <a:pt x="26149" y="1031303"/>
                  </a:lnTo>
                  <a:lnTo>
                    <a:pt x="17271" y="1035583"/>
                  </a:lnTo>
                  <a:lnTo>
                    <a:pt x="13373" y="1038745"/>
                  </a:lnTo>
                  <a:lnTo>
                    <a:pt x="0" y="1083183"/>
                  </a:lnTo>
                  <a:lnTo>
                    <a:pt x="1792" y="1116985"/>
                  </a:lnTo>
                  <a:lnTo>
                    <a:pt x="3487" y="1139531"/>
                  </a:lnTo>
                  <a:lnTo>
                    <a:pt x="5232" y="1150454"/>
                  </a:lnTo>
                  <a:lnTo>
                    <a:pt x="3130" y="1155923"/>
                  </a:lnTo>
                  <a:lnTo>
                    <a:pt x="3078" y="1159573"/>
                  </a:lnTo>
                  <a:lnTo>
                    <a:pt x="9486" y="1175054"/>
                  </a:lnTo>
                  <a:lnTo>
                    <a:pt x="4792" y="1185834"/>
                  </a:lnTo>
                  <a:lnTo>
                    <a:pt x="3067" y="1197433"/>
                  </a:lnTo>
                  <a:lnTo>
                    <a:pt x="3704" y="1209264"/>
                  </a:lnTo>
                  <a:lnTo>
                    <a:pt x="6096" y="1220736"/>
                  </a:lnTo>
                  <a:lnTo>
                    <a:pt x="6563" y="1252164"/>
                  </a:lnTo>
                  <a:lnTo>
                    <a:pt x="3213" y="1285684"/>
                  </a:lnTo>
                  <a:lnTo>
                    <a:pt x="7409" y="1316082"/>
                  </a:lnTo>
                  <a:lnTo>
                    <a:pt x="30515" y="1338144"/>
                  </a:lnTo>
                  <a:lnTo>
                    <a:pt x="83896" y="1346657"/>
                  </a:lnTo>
                  <a:lnTo>
                    <a:pt x="99535" y="1342265"/>
                  </a:lnTo>
                  <a:lnTo>
                    <a:pt x="118249" y="1338192"/>
                  </a:lnTo>
                  <a:lnTo>
                    <a:pt x="135963" y="1337120"/>
                  </a:lnTo>
                  <a:lnTo>
                    <a:pt x="148602" y="1341729"/>
                  </a:lnTo>
                  <a:lnTo>
                    <a:pt x="186951" y="1367189"/>
                  </a:lnTo>
                  <a:lnTo>
                    <a:pt x="234114" y="1389988"/>
                  </a:lnTo>
                  <a:lnTo>
                    <a:pt x="273711" y="1411165"/>
                  </a:lnTo>
                  <a:lnTo>
                    <a:pt x="289356" y="1431759"/>
                  </a:lnTo>
                  <a:lnTo>
                    <a:pt x="296722" y="1436496"/>
                  </a:lnTo>
                  <a:lnTo>
                    <a:pt x="303847" y="1435506"/>
                  </a:lnTo>
                  <a:lnTo>
                    <a:pt x="308419" y="1443812"/>
                  </a:lnTo>
                  <a:lnTo>
                    <a:pt x="314335" y="1451859"/>
                  </a:lnTo>
                  <a:lnTo>
                    <a:pt x="323084" y="1460723"/>
                  </a:lnTo>
                  <a:lnTo>
                    <a:pt x="332686" y="1468438"/>
                  </a:lnTo>
                  <a:lnTo>
                    <a:pt x="341160" y="1473034"/>
                  </a:lnTo>
                  <a:lnTo>
                    <a:pt x="360003" y="1478478"/>
                  </a:lnTo>
                  <a:lnTo>
                    <a:pt x="365963" y="1480731"/>
                  </a:lnTo>
                  <a:lnTo>
                    <a:pt x="372997" y="1483075"/>
                  </a:lnTo>
                  <a:lnTo>
                    <a:pt x="378990" y="1483788"/>
                  </a:lnTo>
                  <a:lnTo>
                    <a:pt x="385426" y="1483877"/>
                  </a:lnTo>
                  <a:lnTo>
                    <a:pt x="393788" y="1484350"/>
                  </a:lnTo>
                  <a:lnTo>
                    <a:pt x="430809" y="1494320"/>
                  </a:lnTo>
                  <a:lnTo>
                    <a:pt x="440324" y="1497966"/>
                  </a:lnTo>
                  <a:lnTo>
                    <a:pt x="450307" y="1500230"/>
                  </a:lnTo>
                  <a:lnTo>
                    <a:pt x="460770" y="1501387"/>
                  </a:lnTo>
                  <a:lnTo>
                    <a:pt x="471728" y="1501711"/>
                  </a:lnTo>
                  <a:lnTo>
                    <a:pt x="818172" y="1501711"/>
                  </a:lnTo>
                  <a:lnTo>
                    <a:pt x="833363" y="1459426"/>
                  </a:lnTo>
                  <a:lnTo>
                    <a:pt x="855771" y="1439895"/>
                  </a:lnTo>
                  <a:lnTo>
                    <a:pt x="887244" y="1435445"/>
                  </a:lnTo>
                  <a:lnTo>
                    <a:pt x="929632" y="1438403"/>
                  </a:lnTo>
                  <a:lnTo>
                    <a:pt x="984783" y="1441094"/>
                  </a:lnTo>
                  <a:lnTo>
                    <a:pt x="1020154" y="1440729"/>
                  </a:lnTo>
                  <a:lnTo>
                    <a:pt x="1084729" y="1439122"/>
                  </a:lnTo>
                  <a:lnTo>
                    <a:pt x="1126430" y="1438566"/>
                  </a:lnTo>
                  <a:lnTo>
                    <a:pt x="1142986" y="1437766"/>
                  </a:lnTo>
                  <a:lnTo>
                    <a:pt x="1151394" y="1437639"/>
                  </a:lnTo>
                  <a:lnTo>
                    <a:pt x="1158721" y="1436910"/>
                  </a:lnTo>
                  <a:lnTo>
                    <a:pt x="1187763" y="1395304"/>
                  </a:lnTo>
                  <a:lnTo>
                    <a:pt x="1198287" y="1330013"/>
                  </a:lnTo>
                  <a:lnTo>
                    <a:pt x="1206571" y="1261456"/>
                  </a:lnTo>
                  <a:lnTo>
                    <a:pt x="1210932" y="1218882"/>
                  </a:lnTo>
                  <a:lnTo>
                    <a:pt x="1210932" y="1075029"/>
                  </a:lnTo>
                  <a:lnTo>
                    <a:pt x="1165618" y="1014717"/>
                  </a:lnTo>
                  <a:lnTo>
                    <a:pt x="1131539" y="989896"/>
                  </a:lnTo>
                  <a:lnTo>
                    <a:pt x="1090955" y="963904"/>
                  </a:lnTo>
                  <a:lnTo>
                    <a:pt x="1056719" y="953049"/>
                  </a:lnTo>
                  <a:lnTo>
                    <a:pt x="1041155" y="947516"/>
                  </a:lnTo>
                  <a:lnTo>
                    <a:pt x="1005166" y="912088"/>
                  </a:lnTo>
                  <a:lnTo>
                    <a:pt x="977785" y="881799"/>
                  </a:lnTo>
                  <a:lnTo>
                    <a:pt x="975131" y="877404"/>
                  </a:lnTo>
                  <a:lnTo>
                    <a:pt x="969302" y="871880"/>
                  </a:lnTo>
                  <a:lnTo>
                    <a:pt x="960809" y="862647"/>
                  </a:lnTo>
                  <a:lnTo>
                    <a:pt x="945511" y="842510"/>
                  </a:lnTo>
                  <a:lnTo>
                    <a:pt x="937183" y="832713"/>
                  </a:lnTo>
                  <a:lnTo>
                    <a:pt x="887484" y="808432"/>
                  </a:lnTo>
                  <a:lnTo>
                    <a:pt x="873361" y="807807"/>
                  </a:lnTo>
                  <a:lnTo>
                    <a:pt x="860641" y="802645"/>
                  </a:lnTo>
                  <a:lnTo>
                    <a:pt x="843191" y="786828"/>
                  </a:lnTo>
                  <a:lnTo>
                    <a:pt x="843759" y="762663"/>
                  </a:lnTo>
                  <a:lnTo>
                    <a:pt x="843572" y="568629"/>
                  </a:lnTo>
                  <a:lnTo>
                    <a:pt x="844842" y="509015"/>
                  </a:lnTo>
                  <a:lnTo>
                    <a:pt x="844842" y="174256"/>
                  </a:lnTo>
                  <a:lnTo>
                    <a:pt x="845479" y="161625"/>
                  </a:lnTo>
                  <a:lnTo>
                    <a:pt x="846520" y="147921"/>
                  </a:lnTo>
                  <a:lnTo>
                    <a:pt x="846629" y="134567"/>
                  </a:lnTo>
                  <a:lnTo>
                    <a:pt x="844473" y="122986"/>
                  </a:lnTo>
                  <a:lnTo>
                    <a:pt x="841994" y="112836"/>
                  </a:lnTo>
                  <a:lnTo>
                    <a:pt x="840047" y="101776"/>
                  </a:lnTo>
                  <a:lnTo>
                    <a:pt x="820724" y="62941"/>
                  </a:lnTo>
                  <a:lnTo>
                    <a:pt x="768435" y="22031"/>
                  </a:lnTo>
                  <a:lnTo>
                    <a:pt x="703007" y="2571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5031" y="3052875"/>
              <a:ext cx="1001974" cy="132261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99" y="412261"/>
            <a:ext cx="4974590" cy="6967855"/>
            <a:chOff x="179999" y="412261"/>
            <a:chExt cx="4974590" cy="6967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99" y="412261"/>
              <a:ext cx="4974193" cy="69677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01369" y="3638030"/>
              <a:ext cx="1127760" cy="1398905"/>
            </a:xfrm>
            <a:custGeom>
              <a:avLst/>
              <a:gdLst/>
              <a:ahLst/>
              <a:cxnLst/>
              <a:rect l="l" t="t" r="r" b="b"/>
              <a:pathLst>
                <a:path w="1127760" h="1398904">
                  <a:moveTo>
                    <a:pt x="506717" y="0"/>
                  </a:moveTo>
                  <a:lnTo>
                    <a:pt x="440974" y="9348"/>
                  </a:lnTo>
                  <a:lnTo>
                    <a:pt x="387451" y="35547"/>
                  </a:lnTo>
                  <a:lnTo>
                    <a:pt x="358419" y="65963"/>
                  </a:lnTo>
                  <a:lnTo>
                    <a:pt x="343538" y="105066"/>
                  </a:lnTo>
                  <a:lnTo>
                    <a:pt x="341223" y="114515"/>
                  </a:lnTo>
                  <a:lnTo>
                    <a:pt x="339218" y="125305"/>
                  </a:lnTo>
                  <a:lnTo>
                    <a:pt x="339324" y="137742"/>
                  </a:lnTo>
                  <a:lnTo>
                    <a:pt x="340298" y="150500"/>
                  </a:lnTo>
                  <a:lnTo>
                    <a:pt x="340893" y="162255"/>
                  </a:lnTo>
                  <a:lnTo>
                    <a:pt x="340893" y="473976"/>
                  </a:lnTo>
                  <a:lnTo>
                    <a:pt x="342074" y="529488"/>
                  </a:lnTo>
                  <a:lnTo>
                    <a:pt x="341897" y="710177"/>
                  </a:lnTo>
                  <a:lnTo>
                    <a:pt x="342430" y="732675"/>
                  </a:lnTo>
                  <a:lnTo>
                    <a:pt x="326181" y="747400"/>
                  </a:lnTo>
                  <a:lnTo>
                    <a:pt x="314336" y="752206"/>
                  </a:lnTo>
                  <a:lnTo>
                    <a:pt x="301183" y="752790"/>
                  </a:lnTo>
                  <a:lnTo>
                    <a:pt x="281012" y="754849"/>
                  </a:lnTo>
                  <a:lnTo>
                    <a:pt x="247149" y="784528"/>
                  </a:lnTo>
                  <a:lnTo>
                    <a:pt x="232907" y="803277"/>
                  </a:lnTo>
                  <a:lnTo>
                    <a:pt x="225005" y="811872"/>
                  </a:lnTo>
                  <a:lnTo>
                    <a:pt x="219570" y="817016"/>
                  </a:lnTo>
                  <a:lnTo>
                    <a:pt x="217093" y="821105"/>
                  </a:lnTo>
                  <a:lnTo>
                    <a:pt x="212382" y="826897"/>
                  </a:lnTo>
                  <a:lnTo>
                    <a:pt x="169366" y="872720"/>
                  </a:lnTo>
                  <a:lnTo>
                    <a:pt x="111721" y="897559"/>
                  </a:lnTo>
                  <a:lnTo>
                    <a:pt x="97385" y="905973"/>
                  </a:lnTo>
                  <a:lnTo>
                    <a:pt x="51987" y="937287"/>
                  </a:lnTo>
                  <a:lnTo>
                    <a:pt x="6177" y="992319"/>
                  </a:lnTo>
                  <a:lnTo>
                    <a:pt x="0" y="1001039"/>
                  </a:lnTo>
                  <a:lnTo>
                    <a:pt x="0" y="1134999"/>
                  </a:lnTo>
                  <a:lnTo>
                    <a:pt x="4063" y="1174638"/>
                  </a:lnTo>
                  <a:lnTo>
                    <a:pt x="11777" y="1238477"/>
                  </a:lnTo>
                  <a:lnTo>
                    <a:pt x="21575" y="1299274"/>
                  </a:lnTo>
                  <a:lnTo>
                    <a:pt x="39509" y="1334554"/>
                  </a:lnTo>
                  <a:lnTo>
                    <a:pt x="45453" y="1338795"/>
                  </a:lnTo>
                  <a:lnTo>
                    <a:pt x="63269" y="1338808"/>
                  </a:lnTo>
                  <a:lnTo>
                    <a:pt x="78681" y="1339556"/>
                  </a:lnTo>
                  <a:lnTo>
                    <a:pt x="117517" y="1340075"/>
                  </a:lnTo>
                  <a:lnTo>
                    <a:pt x="177648" y="1341568"/>
                  </a:lnTo>
                  <a:lnTo>
                    <a:pt x="210578" y="1341907"/>
                  </a:lnTo>
                  <a:lnTo>
                    <a:pt x="261936" y="1339401"/>
                  </a:lnTo>
                  <a:lnTo>
                    <a:pt x="301409" y="1336646"/>
                  </a:lnTo>
                  <a:lnTo>
                    <a:pt x="330718" y="1340790"/>
                  </a:lnTo>
                  <a:lnTo>
                    <a:pt x="351586" y="1358979"/>
                  </a:lnTo>
                  <a:lnTo>
                    <a:pt x="365734" y="1398358"/>
                  </a:lnTo>
                  <a:lnTo>
                    <a:pt x="688327" y="1398358"/>
                  </a:lnTo>
                  <a:lnTo>
                    <a:pt x="698532" y="1398056"/>
                  </a:lnTo>
                  <a:lnTo>
                    <a:pt x="708277" y="1396979"/>
                  </a:lnTo>
                  <a:lnTo>
                    <a:pt x="717572" y="1394870"/>
                  </a:lnTo>
                  <a:lnTo>
                    <a:pt x="726427" y="1391475"/>
                  </a:lnTo>
                  <a:lnTo>
                    <a:pt x="760895" y="1382191"/>
                  </a:lnTo>
                  <a:lnTo>
                    <a:pt x="768688" y="1381749"/>
                  </a:lnTo>
                  <a:lnTo>
                    <a:pt x="774684" y="1381664"/>
                  </a:lnTo>
                  <a:lnTo>
                    <a:pt x="780265" y="1380998"/>
                  </a:lnTo>
                  <a:lnTo>
                    <a:pt x="786815" y="1378813"/>
                  </a:lnTo>
                  <a:lnTo>
                    <a:pt x="794194" y="1375600"/>
                  </a:lnTo>
                  <a:lnTo>
                    <a:pt x="801573" y="1374381"/>
                  </a:lnTo>
                  <a:lnTo>
                    <a:pt x="834884" y="1351932"/>
                  </a:lnTo>
                  <a:lnTo>
                    <a:pt x="844651" y="1336713"/>
                  </a:lnTo>
                  <a:lnTo>
                    <a:pt x="851281" y="1337627"/>
                  </a:lnTo>
                  <a:lnTo>
                    <a:pt x="858138" y="1333220"/>
                  </a:lnTo>
                  <a:lnTo>
                    <a:pt x="872715" y="1314040"/>
                  </a:lnTo>
                  <a:lnTo>
                    <a:pt x="909588" y="1294318"/>
                  </a:lnTo>
                  <a:lnTo>
                    <a:pt x="953502" y="1273089"/>
                  </a:lnTo>
                  <a:lnTo>
                    <a:pt x="989202" y="1249387"/>
                  </a:lnTo>
                  <a:lnTo>
                    <a:pt x="1000979" y="1245094"/>
                  </a:lnTo>
                  <a:lnTo>
                    <a:pt x="1017476" y="1246093"/>
                  </a:lnTo>
                  <a:lnTo>
                    <a:pt x="1034901" y="1249886"/>
                  </a:lnTo>
                  <a:lnTo>
                    <a:pt x="1049464" y="1253972"/>
                  </a:lnTo>
                  <a:lnTo>
                    <a:pt x="1099171" y="1246046"/>
                  </a:lnTo>
                  <a:lnTo>
                    <a:pt x="1120687" y="1225502"/>
                  </a:lnTo>
                  <a:lnTo>
                    <a:pt x="1124593" y="1197196"/>
                  </a:lnTo>
                  <a:lnTo>
                    <a:pt x="1121472" y="1165982"/>
                  </a:lnTo>
                  <a:lnTo>
                    <a:pt x="1121905" y="1136713"/>
                  </a:lnTo>
                  <a:lnTo>
                    <a:pt x="1124134" y="1126031"/>
                  </a:lnTo>
                  <a:lnTo>
                    <a:pt x="1124731" y="1115018"/>
                  </a:lnTo>
                  <a:lnTo>
                    <a:pt x="1123126" y="1104220"/>
                  </a:lnTo>
                  <a:lnTo>
                    <a:pt x="1118755" y="1094181"/>
                  </a:lnTo>
                  <a:lnTo>
                    <a:pt x="1124723" y="1079763"/>
                  </a:lnTo>
                  <a:lnTo>
                    <a:pt x="1124672" y="1076364"/>
                  </a:lnTo>
                  <a:lnTo>
                    <a:pt x="1122718" y="1071270"/>
                  </a:lnTo>
                  <a:lnTo>
                    <a:pt x="1124340" y="1061097"/>
                  </a:lnTo>
                  <a:lnTo>
                    <a:pt x="1125916" y="1040104"/>
                  </a:lnTo>
                  <a:lnTo>
                    <a:pt x="1127582" y="1008634"/>
                  </a:lnTo>
                  <a:lnTo>
                    <a:pt x="1127553" y="999495"/>
                  </a:lnTo>
                  <a:lnTo>
                    <a:pt x="1111504" y="964311"/>
                  </a:lnTo>
                  <a:lnTo>
                    <a:pt x="1103248" y="960323"/>
                  </a:lnTo>
                  <a:lnTo>
                    <a:pt x="1085073" y="947140"/>
                  </a:lnTo>
                  <a:lnTo>
                    <a:pt x="1061126" y="926458"/>
                  </a:lnTo>
                  <a:lnTo>
                    <a:pt x="1039983" y="907377"/>
                  </a:lnTo>
                  <a:lnTo>
                    <a:pt x="1030223" y="898994"/>
                  </a:lnTo>
                  <a:lnTo>
                    <a:pt x="1021339" y="888262"/>
                  </a:lnTo>
                  <a:lnTo>
                    <a:pt x="1005243" y="881227"/>
                  </a:lnTo>
                  <a:lnTo>
                    <a:pt x="971905" y="878203"/>
                  </a:lnTo>
                  <a:lnTo>
                    <a:pt x="911301" y="879500"/>
                  </a:lnTo>
                  <a:lnTo>
                    <a:pt x="888466" y="867903"/>
                  </a:lnTo>
                  <a:lnTo>
                    <a:pt x="873056" y="858812"/>
                  </a:lnTo>
                  <a:lnTo>
                    <a:pt x="865679" y="847224"/>
                  </a:lnTo>
                  <a:lnTo>
                    <a:pt x="866940" y="828141"/>
                  </a:lnTo>
                  <a:lnTo>
                    <a:pt x="871721" y="319978"/>
                  </a:lnTo>
                  <a:lnTo>
                    <a:pt x="872008" y="253653"/>
                  </a:lnTo>
                  <a:lnTo>
                    <a:pt x="871867" y="243103"/>
                  </a:lnTo>
                  <a:lnTo>
                    <a:pt x="870927" y="236842"/>
                  </a:lnTo>
                  <a:lnTo>
                    <a:pt x="871346" y="232384"/>
                  </a:lnTo>
                  <a:lnTo>
                    <a:pt x="859718" y="191903"/>
                  </a:lnTo>
                  <a:lnTo>
                    <a:pt x="834985" y="150017"/>
                  </a:lnTo>
                  <a:lnTo>
                    <a:pt x="809497" y="120319"/>
                  </a:lnTo>
                  <a:lnTo>
                    <a:pt x="809523" y="119837"/>
                  </a:lnTo>
                  <a:lnTo>
                    <a:pt x="776055" y="90374"/>
                  </a:lnTo>
                  <a:lnTo>
                    <a:pt x="727886" y="57827"/>
                  </a:lnTo>
                  <a:lnTo>
                    <a:pt x="687801" y="37525"/>
                  </a:lnTo>
                  <a:lnTo>
                    <a:pt x="645348" y="21209"/>
                  </a:lnTo>
                  <a:lnTo>
                    <a:pt x="601014" y="8953"/>
                  </a:lnTo>
                  <a:lnTo>
                    <a:pt x="554599" y="1738"/>
                  </a:lnTo>
                  <a:lnTo>
                    <a:pt x="531356" y="372"/>
                  </a:lnTo>
                  <a:lnTo>
                    <a:pt x="50671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663" y="3705295"/>
              <a:ext cx="933015" cy="123158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6298" y="104947"/>
            <a:ext cx="361759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Oberwilerstrasse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Schweizergasse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3913" y="2969517"/>
            <a:ext cx="47625" cy="50165"/>
            <a:chOff x="4293913" y="2969517"/>
            <a:chExt cx="47625" cy="50165"/>
          </a:xfrm>
        </p:grpSpPr>
        <p:sp>
          <p:nvSpPr>
            <p:cNvPr id="3" name="object 3"/>
            <p:cNvSpPr/>
            <p:nvPr/>
          </p:nvSpPr>
          <p:spPr>
            <a:xfrm>
              <a:off x="4307413" y="2983017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60">
                  <a:moveTo>
                    <a:pt x="723" y="0"/>
                  </a:moveTo>
                  <a:lnTo>
                    <a:pt x="5257" y="5778"/>
                  </a:lnTo>
                  <a:lnTo>
                    <a:pt x="3810" y="6426"/>
                  </a:lnTo>
                  <a:lnTo>
                    <a:pt x="4927" y="8813"/>
                  </a:lnTo>
                  <a:lnTo>
                    <a:pt x="0" y="7797"/>
                  </a:lnTo>
                  <a:lnTo>
                    <a:pt x="7264" y="22593"/>
                  </a:lnTo>
                  <a:lnTo>
                    <a:pt x="20434" y="19049"/>
                  </a:lnTo>
                  <a:lnTo>
                    <a:pt x="18440" y="11976"/>
                  </a:lnTo>
                  <a:lnTo>
                    <a:pt x="20205" y="1214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07413" y="2983017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60">
                  <a:moveTo>
                    <a:pt x="3810" y="6426"/>
                  </a:moveTo>
                  <a:lnTo>
                    <a:pt x="5257" y="5778"/>
                  </a:lnTo>
                  <a:lnTo>
                    <a:pt x="723" y="0"/>
                  </a:lnTo>
                  <a:lnTo>
                    <a:pt x="12547" y="7365"/>
                  </a:lnTo>
                  <a:lnTo>
                    <a:pt x="20205" y="12141"/>
                  </a:lnTo>
                  <a:lnTo>
                    <a:pt x="18440" y="11976"/>
                  </a:lnTo>
                  <a:lnTo>
                    <a:pt x="20434" y="19049"/>
                  </a:lnTo>
                  <a:lnTo>
                    <a:pt x="7264" y="22593"/>
                  </a:lnTo>
                  <a:lnTo>
                    <a:pt x="0" y="7797"/>
                  </a:lnTo>
                  <a:lnTo>
                    <a:pt x="4927" y="8813"/>
                  </a:lnTo>
                  <a:lnTo>
                    <a:pt x="3810" y="6426"/>
                  </a:lnTo>
                  <a:close/>
                </a:path>
              </a:pathLst>
            </a:custGeom>
            <a:ln w="270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79999" y="389682"/>
            <a:ext cx="4986020" cy="6990715"/>
            <a:chOff x="179999" y="389682"/>
            <a:chExt cx="4986020" cy="69907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508" y="3032758"/>
              <a:ext cx="110444" cy="1148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99" y="389682"/>
              <a:ext cx="4985915" cy="699031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9186" y="104947"/>
            <a:ext cx="3745229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Rüttimeyerstrasse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Schweizergasse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30382" y="3410715"/>
            <a:ext cx="1127760" cy="1398905"/>
            <a:chOff x="1930382" y="3410715"/>
            <a:chExt cx="1127760" cy="1398905"/>
          </a:xfrm>
        </p:grpSpPr>
        <p:sp>
          <p:nvSpPr>
            <p:cNvPr id="10" name="object 10"/>
            <p:cNvSpPr/>
            <p:nvPr/>
          </p:nvSpPr>
          <p:spPr>
            <a:xfrm>
              <a:off x="1930382" y="3410715"/>
              <a:ext cx="1127760" cy="1398905"/>
            </a:xfrm>
            <a:custGeom>
              <a:avLst/>
              <a:gdLst/>
              <a:ahLst/>
              <a:cxnLst/>
              <a:rect l="l" t="t" r="r" b="b"/>
              <a:pathLst>
                <a:path w="1127760" h="1398904">
                  <a:moveTo>
                    <a:pt x="620864" y="0"/>
                  </a:moveTo>
                  <a:lnTo>
                    <a:pt x="572982" y="1738"/>
                  </a:lnTo>
                  <a:lnTo>
                    <a:pt x="526567" y="8953"/>
                  </a:lnTo>
                  <a:lnTo>
                    <a:pt x="482233" y="21207"/>
                  </a:lnTo>
                  <a:lnTo>
                    <a:pt x="439780" y="37520"/>
                  </a:lnTo>
                  <a:lnTo>
                    <a:pt x="399696" y="57822"/>
                  </a:lnTo>
                  <a:lnTo>
                    <a:pt x="362470" y="82041"/>
                  </a:lnTo>
                  <a:lnTo>
                    <a:pt x="330218" y="108359"/>
                  </a:lnTo>
                  <a:lnTo>
                    <a:pt x="318058" y="119837"/>
                  </a:lnTo>
                  <a:lnTo>
                    <a:pt x="318084" y="120319"/>
                  </a:lnTo>
                  <a:lnTo>
                    <a:pt x="307836" y="131493"/>
                  </a:lnTo>
                  <a:lnTo>
                    <a:pt x="275807" y="175425"/>
                  </a:lnTo>
                  <a:lnTo>
                    <a:pt x="257378" y="226440"/>
                  </a:lnTo>
                  <a:lnTo>
                    <a:pt x="256235" y="232384"/>
                  </a:lnTo>
                  <a:lnTo>
                    <a:pt x="256654" y="236842"/>
                  </a:lnTo>
                  <a:lnTo>
                    <a:pt x="255714" y="243103"/>
                  </a:lnTo>
                  <a:lnTo>
                    <a:pt x="255573" y="253652"/>
                  </a:lnTo>
                  <a:lnTo>
                    <a:pt x="255861" y="319976"/>
                  </a:lnTo>
                  <a:lnTo>
                    <a:pt x="260642" y="828141"/>
                  </a:lnTo>
                  <a:lnTo>
                    <a:pt x="261902" y="847224"/>
                  </a:lnTo>
                  <a:lnTo>
                    <a:pt x="254527" y="858812"/>
                  </a:lnTo>
                  <a:lnTo>
                    <a:pt x="239121" y="867903"/>
                  </a:lnTo>
                  <a:lnTo>
                    <a:pt x="216293" y="879500"/>
                  </a:lnTo>
                  <a:lnTo>
                    <a:pt x="155681" y="878203"/>
                  </a:lnTo>
                  <a:lnTo>
                    <a:pt x="122340" y="881227"/>
                  </a:lnTo>
                  <a:lnTo>
                    <a:pt x="106242" y="888262"/>
                  </a:lnTo>
                  <a:lnTo>
                    <a:pt x="97358" y="898994"/>
                  </a:lnTo>
                  <a:lnTo>
                    <a:pt x="87598" y="907377"/>
                  </a:lnTo>
                  <a:lnTo>
                    <a:pt x="66457" y="926458"/>
                  </a:lnTo>
                  <a:lnTo>
                    <a:pt x="42513" y="947140"/>
                  </a:lnTo>
                  <a:lnTo>
                    <a:pt x="24345" y="960323"/>
                  </a:lnTo>
                  <a:lnTo>
                    <a:pt x="16078" y="964310"/>
                  </a:lnTo>
                  <a:lnTo>
                    <a:pt x="12446" y="967257"/>
                  </a:lnTo>
                  <a:lnTo>
                    <a:pt x="0" y="1008633"/>
                  </a:lnTo>
                  <a:lnTo>
                    <a:pt x="1665" y="1040104"/>
                  </a:lnTo>
                  <a:lnTo>
                    <a:pt x="3241" y="1061097"/>
                  </a:lnTo>
                  <a:lnTo>
                    <a:pt x="4864" y="1071270"/>
                  </a:lnTo>
                  <a:lnTo>
                    <a:pt x="2909" y="1076364"/>
                  </a:lnTo>
                  <a:lnTo>
                    <a:pt x="2859" y="1079763"/>
                  </a:lnTo>
                  <a:lnTo>
                    <a:pt x="8826" y="1094181"/>
                  </a:lnTo>
                  <a:lnTo>
                    <a:pt x="4455" y="1104220"/>
                  </a:lnTo>
                  <a:lnTo>
                    <a:pt x="2851" y="1115018"/>
                  </a:lnTo>
                  <a:lnTo>
                    <a:pt x="3447" y="1126031"/>
                  </a:lnTo>
                  <a:lnTo>
                    <a:pt x="5676" y="1136713"/>
                  </a:lnTo>
                  <a:lnTo>
                    <a:pt x="6110" y="1165982"/>
                  </a:lnTo>
                  <a:lnTo>
                    <a:pt x="2988" y="1197196"/>
                  </a:lnTo>
                  <a:lnTo>
                    <a:pt x="6894" y="1225502"/>
                  </a:lnTo>
                  <a:lnTo>
                    <a:pt x="28410" y="1246046"/>
                  </a:lnTo>
                  <a:lnTo>
                    <a:pt x="78117" y="1253972"/>
                  </a:lnTo>
                  <a:lnTo>
                    <a:pt x="92680" y="1249886"/>
                  </a:lnTo>
                  <a:lnTo>
                    <a:pt x="110105" y="1246093"/>
                  </a:lnTo>
                  <a:lnTo>
                    <a:pt x="126602" y="1245094"/>
                  </a:lnTo>
                  <a:lnTo>
                    <a:pt x="138379" y="1249387"/>
                  </a:lnTo>
                  <a:lnTo>
                    <a:pt x="174079" y="1273089"/>
                  </a:lnTo>
                  <a:lnTo>
                    <a:pt x="217993" y="1294318"/>
                  </a:lnTo>
                  <a:lnTo>
                    <a:pt x="254866" y="1314040"/>
                  </a:lnTo>
                  <a:lnTo>
                    <a:pt x="269443" y="1333220"/>
                  </a:lnTo>
                  <a:lnTo>
                    <a:pt x="276301" y="1337627"/>
                  </a:lnTo>
                  <a:lnTo>
                    <a:pt x="282930" y="1336713"/>
                  </a:lnTo>
                  <a:lnTo>
                    <a:pt x="287185" y="1344434"/>
                  </a:lnTo>
                  <a:lnTo>
                    <a:pt x="292697" y="1351932"/>
                  </a:lnTo>
                  <a:lnTo>
                    <a:pt x="326009" y="1374381"/>
                  </a:lnTo>
                  <a:lnTo>
                    <a:pt x="333387" y="1375600"/>
                  </a:lnTo>
                  <a:lnTo>
                    <a:pt x="340766" y="1378813"/>
                  </a:lnTo>
                  <a:lnTo>
                    <a:pt x="347316" y="1380998"/>
                  </a:lnTo>
                  <a:lnTo>
                    <a:pt x="352898" y="1381664"/>
                  </a:lnTo>
                  <a:lnTo>
                    <a:pt x="358893" y="1381749"/>
                  </a:lnTo>
                  <a:lnTo>
                    <a:pt x="366687" y="1382191"/>
                  </a:lnTo>
                  <a:lnTo>
                    <a:pt x="401154" y="1391475"/>
                  </a:lnTo>
                  <a:lnTo>
                    <a:pt x="410010" y="1394870"/>
                  </a:lnTo>
                  <a:lnTo>
                    <a:pt x="419304" y="1396979"/>
                  </a:lnTo>
                  <a:lnTo>
                    <a:pt x="429049" y="1398056"/>
                  </a:lnTo>
                  <a:lnTo>
                    <a:pt x="439254" y="1398358"/>
                  </a:lnTo>
                  <a:lnTo>
                    <a:pt x="761847" y="1398358"/>
                  </a:lnTo>
                  <a:lnTo>
                    <a:pt x="775995" y="1358979"/>
                  </a:lnTo>
                  <a:lnTo>
                    <a:pt x="796863" y="1340790"/>
                  </a:lnTo>
                  <a:lnTo>
                    <a:pt x="826172" y="1336646"/>
                  </a:lnTo>
                  <a:lnTo>
                    <a:pt x="865645" y="1339401"/>
                  </a:lnTo>
                  <a:lnTo>
                    <a:pt x="917003" y="1341907"/>
                  </a:lnTo>
                  <a:lnTo>
                    <a:pt x="949933" y="1341568"/>
                  </a:lnTo>
                  <a:lnTo>
                    <a:pt x="1010065" y="1340075"/>
                  </a:lnTo>
                  <a:lnTo>
                    <a:pt x="1048900" y="1339556"/>
                  </a:lnTo>
                  <a:lnTo>
                    <a:pt x="1064312" y="1338808"/>
                  </a:lnTo>
                  <a:lnTo>
                    <a:pt x="1082128" y="1338783"/>
                  </a:lnTo>
                  <a:lnTo>
                    <a:pt x="1088072" y="1334566"/>
                  </a:lnTo>
                  <a:lnTo>
                    <a:pt x="1106006" y="1299274"/>
                  </a:lnTo>
                  <a:lnTo>
                    <a:pt x="1115804" y="1238477"/>
                  </a:lnTo>
                  <a:lnTo>
                    <a:pt x="1123519" y="1174638"/>
                  </a:lnTo>
                  <a:lnTo>
                    <a:pt x="1127582" y="1134998"/>
                  </a:lnTo>
                  <a:lnTo>
                    <a:pt x="1127582" y="1001039"/>
                  </a:lnTo>
                  <a:lnTo>
                    <a:pt x="1085380" y="944879"/>
                  </a:lnTo>
                  <a:lnTo>
                    <a:pt x="1053653" y="921767"/>
                  </a:lnTo>
                  <a:lnTo>
                    <a:pt x="1015860" y="897559"/>
                  </a:lnTo>
                  <a:lnTo>
                    <a:pt x="983983" y="887451"/>
                  </a:lnTo>
                  <a:lnTo>
                    <a:pt x="969491" y="882299"/>
                  </a:lnTo>
                  <a:lnTo>
                    <a:pt x="935990" y="849312"/>
                  </a:lnTo>
                  <a:lnTo>
                    <a:pt x="908011" y="817016"/>
                  </a:lnTo>
                  <a:lnTo>
                    <a:pt x="902576" y="811872"/>
                  </a:lnTo>
                  <a:lnTo>
                    <a:pt x="894668" y="803277"/>
                  </a:lnTo>
                  <a:lnTo>
                    <a:pt x="880430" y="784528"/>
                  </a:lnTo>
                  <a:lnTo>
                    <a:pt x="872680" y="775411"/>
                  </a:lnTo>
                  <a:lnTo>
                    <a:pt x="826398" y="752790"/>
                  </a:lnTo>
                  <a:lnTo>
                    <a:pt x="813246" y="752206"/>
                  </a:lnTo>
                  <a:lnTo>
                    <a:pt x="801401" y="747400"/>
                  </a:lnTo>
                  <a:lnTo>
                    <a:pt x="785152" y="732675"/>
                  </a:lnTo>
                  <a:lnTo>
                    <a:pt x="785679" y="710171"/>
                  </a:lnTo>
                  <a:lnTo>
                    <a:pt x="785507" y="529488"/>
                  </a:lnTo>
                  <a:lnTo>
                    <a:pt x="786688" y="473976"/>
                  </a:lnTo>
                  <a:lnTo>
                    <a:pt x="786688" y="162255"/>
                  </a:lnTo>
                  <a:lnTo>
                    <a:pt x="787283" y="150495"/>
                  </a:lnTo>
                  <a:lnTo>
                    <a:pt x="788257" y="137737"/>
                  </a:lnTo>
                  <a:lnTo>
                    <a:pt x="788364" y="125304"/>
                  </a:lnTo>
                  <a:lnTo>
                    <a:pt x="786358" y="114515"/>
                  </a:lnTo>
                  <a:lnTo>
                    <a:pt x="784043" y="105066"/>
                  </a:lnTo>
                  <a:lnTo>
                    <a:pt x="782227" y="94768"/>
                  </a:lnTo>
                  <a:lnTo>
                    <a:pt x="764235" y="58597"/>
                  </a:lnTo>
                  <a:lnTo>
                    <a:pt x="715539" y="20515"/>
                  </a:lnTo>
                  <a:lnTo>
                    <a:pt x="654621" y="2394"/>
                  </a:lnTo>
                  <a:lnTo>
                    <a:pt x="620864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7656" y="3477980"/>
              <a:ext cx="933018" cy="12315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355835"/>
            <a:ext cx="4978016" cy="70241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3857" y="102203"/>
            <a:ext cx="16179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Rüttimeyerplatz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3163" y="3634243"/>
            <a:ext cx="1222375" cy="1516380"/>
            <a:chOff x="1223163" y="3634243"/>
            <a:chExt cx="1222375" cy="1516380"/>
          </a:xfrm>
        </p:grpSpPr>
        <p:sp>
          <p:nvSpPr>
            <p:cNvPr id="5" name="object 5"/>
            <p:cNvSpPr/>
            <p:nvPr/>
          </p:nvSpPr>
          <p:spPr>
            <a:xfrm>
              <a:off x="1223163" y="3634243"/>
              <a:ext cx="1222375" cy="1516380"/>
            </a:xfrm>
            <a:custGeom>
              <a:avLst/>
              <a:gdLst/>
              <a:ahLst/>
              <a:cxnLst/>
              <a:rect l="l" t="t" r="r" b="b"/>
              <a:pathLst>
                <a:path w="1222375" h="1516379">
                  <a:moveTo>
                    <a:pt x="549275" y="0"/>
                  </a:moveTo>
                  <a:lnTo>
                    <a:pt x="478002" y="10137"/>
                  </a:lnTo>
                  <a:lnTo>
                    <a:pt x="419989" y="38544"/>
                  </a:lnTo>
                  <a:lnTo>
                    <a:pt x="388518" y="71513"/>
                  </a:lnTo>
                  <a:lnTo>
                    <a:pt x="372380" y="113897"/>
                  </a:lnTo>
                  <a:lnTo>
                    <a:pt x="369874" y="124142"/>
                  </a:lnTo>
                  <a:lnTo>
                    <a:pt x="367704" y="135836"/>
                  </a:lnTo>
                  <a:lnTo>
                    <a:pt x="367820" y="149313"/>
                  </a:lnTo>
                  <a:lnTo>
                    <a:pt x="368874" y="163143"/>
                  </a:lnTo>
                  <a:lnTo>
                    <a:pt x="369519" y="175894"/>
                  </a:lnTo>
                  <a:lnTo>
                    <a:pt x="369519" y="513791"/>
                  </a:lnTo>
                  <a:lnTo>
                    <a:pt x="369719" y="529356"/>
                  </a:lnTo>
                  <a:lnTo>
                    <a:pt x="370601" y="558920"/>
                  </a:lnTo>
                  <a:lnTo>
                    <a:pt x="370801" y="573963"/>
                  </a:lnTo>
                  <a:lnTo>
                    <a:pt x="370609" y="769815"/>
                  </a:lnTo>
                  <a:lnTo>
                    <a:pt x="371182" y="794207"/>
                  </a:lnTo>
                  <a:lnTo>
                    <a:pt x="353567" y="810172"/>
                  </a:lnTo>
                  <a:lnTo>
                    <a:pt x="340729" y="815379"/>
                  </a:lnTo>
                  <a:lnTo>
                    <a:pt x="326475" y="816008"/>
                  </a:lnTo>
                  <a:lnTo>
                    <a:pt x="304609" y="818235"/>
                  </a:lnTo>
                  <a:lnTo>
                    <a:pt x="267906" y="850410"/>
                  </a:lnTo>
                  <a:lnTo>
                    <a:pt x="252462" y="870736"/>
                  </a:lnTo>
                  <a:lnTo>
                    <a:pt x="243890" y="880059"/>
                  </a:lnTo>
                  <a:lnTo>
                    <a:pt x="238010" y="885634"/>
                  </a:lnTo>
                  <a:lnTo>
                    <a:pt x="235331" y="890066"/>
                  </a:lnTo>
                  <a:lnTo>
                    <a:pt x="230212" y="896340"/>
                  </a:lnTo>
                  <a:lnTo>
                    <a:pt x="183590" y="946011"/>
                  </a:lnTo>
                  <a:lnTo>
                    <a:pt x="121107" y="972934"/>
                  </a:lnTo>
                  <a:lnTo>
                    <a:pt x="105559" y="982054"/>
                  </a:lnTo>
                  <a:lnTo>
                    <a:pt x="56343" y="1016002"/>
                  </a:lnTo>
                  <a:lnTo>
                    <a:pt x="6695" y="1075659"/>
                  </a:lnTo>
                  <a:lnTo>
                    <a:pt x="0" y="1085113"/>
                  </a:lnTo>
                  <a:lnTo>
                    <a:pt x="0" y="1230312"/>
                  </a:lnTo>
                  <a:lnTo>
                    <a:pt x="4403" y="1273282"/>
                  </a:lnTo>
                  <a:lnTo>
                    <a:pt x="12765" y="1342483"/>
                  </a:lnTo>
                  <a:lnTo>
                    <a:pt x="23386" y="1408386"/>
                  </a:lnTo>
                  <a:lnTo>
                    <a:pt x="40522" y="1445165"/>
                  </a:lnTo>
                  <a:lnTo>
                    <a:pt x="68579" y="1451243"/>
                  </a:lnTo>
                  <a:lnTo>
                    <a:pt x="85288" y="1452052"/>
                  </a:lnTo>
                  <a:lnTo>
                    <a:pt x="127383" y="1452614"/>
                  </a:lnTo>
                  <a:lnTo>
                    <a:pt x="192559" y="1454238"/>
                  </a:lnTo>
                  <a:lnTo>
                    <a:pt x="228257" y="1454607"/>
                  </a:lnTo>
                  <a:lnTo>
                    <a:pt x="283928" y="1451890"/>
                  </a:lnTo>
                  <a:lnTo>
                    <a:pt x="326717" y="1448903"/>
                  </a:lnTo>
                  <a:lnTo>
                    <a:pt x="358488" y="1453394"/>
                  </a:lnTo>
                  <a:lnTo>
                    <a:pt x="381108" y="1473109"/>
                  </a:lnTo>
                  <a:lnTo>
                    <a:pt x="396443" y="1515795"/>
                  </a:lnTo>
                  <a:lnTo>
                    <a:pt x="746125" y="1515795"/>
                  </a:lnTo>
                  <a:lnTo>
                    <a:pt x="757186" y="1515466"/>
                  </a:lnTo>
                  <a:lnTo>
                    <a:pt x="767748" y="1514295"/>
                  </a:lnTo>
                  <a:lnTo>
                    <a:pt x="777827" y="1512007"/>
                  </a:lnTo>
                  <a:lnTo>
                    <a:pt x="787438" y="1508328"/>
                  </a:lnTo>
                  <a:lnTo>
                    <a:pt x="824788" y="1498269"/>
                  </a:lnTo>
                  <a:lnTo>
                    <a:pt x="833232" y="1497792"/>
                  </a:lnTo>
                  <a:lnTo>
                    <a:pt x="839730" y="1497701"/>
                  </a:lnTo>
                  <a:lnTo>
                    <a:pt x="845780" y="1496976"/>
                  </a:lnTo>
                  <a:lnTo>
                    <a:pt x="858898" y="1492336"/>
                  </a:lnTo>
                  <a:lnTo>
                    <a:pt x="877925" y="1486839"/>
                  </a:lnTo>
                  <a:lnTo>
                    <a:pt x="886471" y="1482203"/>
                  </a:lnTo>
                  <a:lnTo>
                    <a:pt x="896162" y="1474417"/>
                  </a:lnTo>
                  <a:lnTo>
                    <a:pt x="904996" y="1465467"/>
                  </a:lnTo>
                  <a:lnTo>
                    <a:pt x="910971" y="1457337"/>
                  </a:lnTo>
                  <a:lnTo>
                    <a:pt x="915581" y="1448968"/>
                  </a:lnTo>
                  <a:lnTo>
                    <a:pt x="922769" y="1449958"/>
                  </a:lnTo>
                  <a:lnTo>
                    <a:pt x="930198" y="1445183"/>
                  </a:lnTo>
                  <a:lnTo>
                    <a:pt x="945997" y="1424397"/>
                  </a:lnTo>
                  <a:lnTo>
                    <a:pt x="985967" y="1403019"/>
                  </a:lnTo>
                  <a:lnTo>
                    <a:pt x="1033572" y="1380004"/>
                  </a:lnTo>
                  <a:lnTo>
                    <a:pt x="1072273" y="1354302"/>
                  </a:lnTo>
                  <a:lnTo>
                    <a:pt x="1085035" y="1349653"/>
                  </a:lnTo>
                  <a:lnTo>
                    <a:pt x="1102917" y="1350738"/>
                  </a:lnTo>
                  <a:lnTo>
                    <a:pt x="1121806" y="1354850"/>
                  </a:lnTo>
                  <a:lnTo>
                    <a:pt x="1137589" y="1359280"/>
                  </a:lnTo>
                  <a:lnTo>
                    <a:pt x="1191471" y="1350688"/>
                  </a:lnTo>
                  <a:lnTo>
                    <a:pt x="1214794" y="1328418"/>
                  </a:lnTo>
                  <a:lnTo>
                    <a:pt x="1219029" y="1297734"/>
                  </a:lnTo>
                  <a:lnTo>
                    <a:pt x="1215645" y="1263900"/>
                  </a:lnTo>
                  <a:lnTo>
                    <a:pt x="1216113" y="1232179"/>
                  </a:lnTo>
                  <a:lnTo>
                    <a:pt x="1218528" y="1220600"/>
                  </a:lnTo>
                  <a:lnTo>
                    <a:pt x="1219173" y="1208660"/>
                  </a:lnTo>
                  <a:lnTo>
                    <a:pt x="1217433" y="1196951"/>
                  </a:lnTo>
                  <a:lnTo>
                    <a:pt x="1212697" y="1186065"/>
                  </a:lnTo>
                  <a:lnTo>
                    <a:pt x="1219168" y="1170446"/>
                  </a:lnTo>
                  <a:lnTo>
                    <a:pt x="1219112" y="1166761"/>
                  </a:lnTo>
                  <a:lnTo>
                    <a:pt x="1216990" y="1161237"/>
                  </a:lnTo>
                  <a:lnTo>
                    <a:pt x="1218753" y="1150212"/>
                  </a:lnTo>
                  <a:lnTo>
                    <a:pt x="1220465" y="1127456"/>
                  </a:lnTo>
                  <a:lnTo>
                    <a:pt x="1222273" y="1093342"/>
                  </a:lnTo>
                  <a:lnTo>
                    <a:pt x="1222240" y="1083434"/>
                  </a:lnTo>
                  <a:lnTo>
                    <a:pt x="1204849" y="1045298"/>
                  </a:lnTo>
                  <a:lnTo>
                    <a:pt x="1195882" y="1040980"/>
                  </a:lnTo>
                  <a:lnTo>
                    <a:pt x="1176186" y="1026684"/>
                  </a:lnTo>
                  <a:lnTo>
                    <a:pt x="1150232" y="1004260"/>
                  </a:lnTo>
                  <a:lnTo>
                    <a:pt x="1127317" y="983571"/>
                  </a:lnTo>
                  <a:lnTo>
                    <a:pt x="1116736" y="974483"/>
                  </a:lnTo>
                  <a:lnTo>
                    <a:pt x="1107106" y="962850"/>
                  </a:lnTo>
                  <a:lnTo>
                    <a:pt x="1089658" y="955227"/>
                  </a:lnTo>
                  <a:lnTo>
                    <a:pt x="1053519" y="951952"/>
                  </a:lnTo>
                  <a:lnTo>
                    <a:pt x="987818" y="953363"/>
                  </a:lnTo>
                  <a:lnTo>
                    <a:pt x="963068" y="940793"/>
                  </a:lnTo>
                  <a:lnTo>
                    <a:pt x="946367" y="930940"/>
                  </a:lnTo>
                  <a:lnTo>
                    <a:pt x="938375" y="918378"/>
                  </a:lnTo>
                  <a:lnTo>
                    <a:pt x="939749" y="897686"/>
                  </a:lnTo>
                  <a:lnTo>
                    <a:pt x="944924" y="346855"/>
                  </a:lnTo>
                  <a:lnTo>
                    <a:pt x="945236" y="274961"/>
                  </a:lnTo>
                  <a:lnTo>
                    <a:pt x="945083" y="263524"/>
                  </a:lnTo>
                  <a:lnTo>
                    <a:pt x="944054" y="256730"/>
                  </a:lnTo>
                  <a:lnTo>
                    <a:pt x="944511" y="251904"/>
                  </a:lnTo>
                  <a:lnTo>
                    <a:pt x="931908" y="208022"/>
                  </a:lnTo>
                  <a:lnTo>
                    <a:pt x="912888" y="173342"/>
                  </a:lnTo>
                  <a:lnTo>
                    <a:pt x="888578" y="142540"/>
                  </a:lnTo>
                  <a:lnTo>
                    <a:pt x="877468" y="130428"/>
                  </a:lnTo>
                  <a:lnTo>
                    <a:pt x="877506" y="129920"/>
                  </a:lnTo>
                  <a:lnTo>
                    <a:pt x="841217" y="97972"/>
                  </a:lnTo>
                  <a:lnTo>
                    <a:pt x="789005" y="62688"/>
                  </a:lnTo>
                  <a:lnTo>
                    <a:pt x="745559" y="40682"/>
                  </a:lnTo>
                  <a:lnTo>
                    <a:pt x="699542" y="22999"/>
                  </a:lnTo>
                  <a:lnTo>
                    <a:pt x="651484" y="9715"/>
                  </a:lnTo>
                  <a:lnTo>
                    <a:pt x="601165" y="1890"/>
                  </a:lnTo>
                  <a:lnTo>
                    <a:pt x="575973" y="405"/>
                  </a:lnTo>
                  <a:lnTo>
                    <a:pt x="54927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623" y="3707162"/>
              <a:ext cx="1011364" cy="133500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99" y="412261"/>
            <a:ext cx="4974590" cy="6967855"/>
            <a:chOff x="179999" y="412261"/>
            <a:chExt cx="4974590" cy="6967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99" y="412261"/>
              <a:ext cx="4974193" cy="69677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6114" y="2735714"/>
              <a:ext cx="1212850" cy="1503680"/>
            </a:xfrm>
            <a:custGeom>
              <a:avLst/>
              <a:gdLst/>
              <a:ahLst/>
              <a:cxnLst/>
              <a:rect l="l" t="t" r="r" b="b"/>
              <a:pathLst>
                <a:path w="1212850" h="1503679">
                  <a:moveTo>
                    <a:pt x="667588" y="0"/>
                  </a:moveTo>
                  <a:lnTo>
                    <a:pt x="616110" y="1876"/>
                  </a:lnTo>
                  <a:lnTo>
                    <a:pt x="566204" y="9639"/>
                  </a:lnTo>
                  <a:lnTo>
                    <a:pt x="518530" y="22813"/>
                  </a:lnTo>
                  <a:lnTo>
                    <a:pt x="472882" y="40355"/>
                  </a:lnTo>
                  <a:lnTo>
                    <a:pt x="429785" y="62186"/>
                  </a:lnTo>
                  <a:lnTo>
                    <a:pt x="389763" y="88226"/>
                  </a:lnTo>
                  <a:lnTo>
                    <a:pt x="355067" y="116526"/>
                  </a:lnTo>
                  <a:lnTo>
                    <a:pt x="341998" y="128879"/>
                  </a:lnTo>
                  <a:lnTo>
                    <a:pt x="342023" y="129387"/>
                  </a:lnTo>
                  <a:lnTo>
                    <a:pt x="331005" y="141391"/>
                  </a:lnTo>
                  <a:lnTo>
                    <a:pt x="306882" y="171945"/>
                  </a:lnTo>
                  <a:lnTo>
                    <a:pt x="288028" y="206354"/>
                  </a:lnTo>
                  <a:lnTo>
                    <a:pt x="276745" y="243497"/>
                  </a:lnTo>
                  <a:lnTo>
                    <a:pt x="275526" y="249885"/>
                  </a:lnTo>
                  <a:lnTo>
                    <a:pt x="275970" y="254673"/>
                  </a:lnTo>
                  <a:lnTo>
                    <a:pt x="274955" y="261404"/>
                  </a:lnTo>
                  <a:lnTo>
                    <a:pt x="274803" y="272749"/>
                  </a:lnTo>
                  <a:lnTo>
                    <a:pt x="275114" y="344069"/>
                  </a:lnTo>
                  <a:lnTo>
                    <a:pt x="280250" y="890485"/>
                  </a:lnTo>
                  <a:lnTo>
                    <a:pt x="281609" y="911006"/>
                  </a:lnTo>
                  <a:lnTo>
                    <a:pt x="273680" y="923464"/>
                  </a:lnTo>
                  <a:lnTo>
                    <a:pt x="257114" y="933241"/>
                  </a:lnTo>
                  <a:lnTo>
                    <a:pt x="232562" y="945718"/>
                  </a:lnTo>
                  <a:lnTo>
                    <a:pt x="167388" y="944316"/>
                  </a:lnTo>
                  <a:lnTo>
                    <a:pt x="131538" y="947564"/>
                  </a:lnTo>
                  <a:lnTo>
                    <a:pt x="114231" y="955124"/>
                  </a:lnTo>
                  <a:lnTo>
                    <a:pt x="104686" y="966660"/>
                  </a:lnTo>
                  <a:lnTo>
                    <a:pt x="94190" y="975676"/>
                  </a:lnTo>
                  <a:lnTo>
                    <a:pt x="71459" y="996199"/>
                  </a:lnTo>
                  <a:lnTo>
                    <a:pt x="45714" y="1018443"/>
                  </a:lnTo>
                  <a:lnTo>
                    <a:pt x="26174" y="1032624"/>
                  </a:lnTo>
                  <a:lnTo>
                    <a:pt x="17284" y="1036904"/>
                  </a:lnTo>
                  <a:lnTo>
                    <a:pt x="13385" y="1040066"/>
                  </a:lnTo>
                  <a:lnTo>
                    <a:pt x="0" y="1084567"/>
                  </a:lnTo>
                  <a:lnTo>
                    <a:pt x="1792" y="1118403"/>
                  </a:lnTo>
                  <a:lnTo>
                    <a:pt x="3487" y="1140977"/>
                  </a:lnTo>
                  <a:lnTo>
                    <a:pt x="5232" y="1151915"/>
                  </a:lnTo>
                  <a:lnTo>
                    <a:pt x="3123" y="1157391"/>
                  </a:lnTo>
                  <a:lnTo>
                    <a:pt x="3068" y="1161046"/>
                  </a:lnTo>
                  <a:lnTo>
                    <a:pt x="9486" y="1176540"/>
                  </a:lnTo>
                  <a:lnTo>
                    <a:pt x="4786" y="1187337"/>
                  </a:lnTo>
                  <a:lnTo>
                    <a:pt x="3062" y="1198951"/>
                  </a:lnTo>
                  <a:lnTo>
                    <a:pt x="3702" y="1210796"/>
                  </a:lnTo>
                  <a:lnTo>
                    <a:pt x="6096" y="1222286"/>
                  </a:lnTo>
                  <a:lnTo>
                    <a:pt x="6563" y="1253755"/>
                  </a:lnTo>
                  <a:lnTo>
                    <a:pt x="3206" y="1287319"/>
                  </a:lnTo>
                  <a:lnTo>
                    <a:pt x="7404" y="1317756"/>
                  </a:lnTo>
                  <a:lnTo>
                    <a:pt x="30537" y="1339847"/>
                  </a:lnTo>
                  <a:lnTo>
                    <a:pt x="83985" y="1348371"/>
                  </a:lnTo>
                  <a:lnTo>
                    <a:pt x="99647" y="1343976"/>
                  </a:lnTo>
                  <a:lnTo>
                    <a:pt x="118387" y="1339896"/>
                  </a:lnTo>
                  <a:lnTo>
                    <a:pt x="136125" y="1338818"/>
                  </a:lnTo>
                  <a:lnTo>
                    <a:pt x="148780" y="1343431"/>
                  </a:lnTo>
                  <a:lnTo>
                    <a:pt x="187178" y="1368921"/>
                  </a:lnTo>
                  <a:lnTo>
                    <a:pt x="234400" y="1391751"/>
                  </a:lnTo>
                  <a:lnTo>
                    <a:pt x="274046" y="1412957"/>
                  </a:lnTo>
                  <a:lnTo>
                    <a:pt x="289712" y="1433576"/>
                  </a:lnTo>
                  <a:lnTo>
                    <a:pt x="297091" y="1438313"/>
                  </a:lnTo>
                  <a:lnTo>
                    <a:pt x="304228" y="1437335"/>
                  </a:lnTo>
                  <a:lnTo>
                    <a:pt x="308800" y="1445640"/>
                  </a:lnTo>
                  <a:lnTo>
                    <a:pt x="314725" y="1453699"/>
                  </a:lnTo>
                  <a:lnTo>
                    <a:pt x="323484" y="1462576"/>
                  </a:lnTo>
                  <a:lnTo>
                    <a:pt x="333096" y="1470301"/>
                  </a:lnTo>
                  <a:lnTo>
                    <a:pt x="341579" y="1474901"/>
                  </a:lnTo>
                  <a:lnTo>
                    <a:pt x="360445" y="1480352"/>
                  </a:lnTo>
                  <a:lnTo>
                    <a:pt x="373461" y="1484955"/>
                  </a:lnTo>
                  <a:lnTo>
                    <a:pt x="379461" y="1485671"/>
                  </a:lnTo>
                  <a:lnTo>
                    <a:pt x="385906" y="1485759"/>
                  </a:lnTo>
                  <a:lnTo>
                    <a:pt x="394284" y="1486230"/>
                  </a:lnTo>
                  <a:lnTo>
                    <a:pt x="431342" y="1496225"/>
                  </a:lnTo>
                  <a:lnTo>
                    <a:pt x="440869" y="1499871"/>
                  </a:lnTo>
                  <a:lnTo>
                    <a:pt x="450865" y="1502135"/>
                  </a:lnTo>
                  <a:lnTo>
                    <a:pt x="461342" y="1503292"/>
                  </a:lnTo>
                  <a:lnTo>
                    <a:pt x="472313" y="1503616"/>
                  </a:lnTo>
                  <a:lnTo>
                    <a:pt x="819200" y="1503616"/>
                  </a:lnTo>
                  <a:lnTo>
                    <a:pt x="834409" y="1461274"/>
                  </a:lnTo>
                  <a:lnTo>
                    <a:pt x="856843" y="1441718"/>
                  </a:lnTo>
                  <a:lnTo>
                    <a:pt x="888355" y="1437264"/>
                  </a:lnTo>
                  <a:lnTo>
                    <a:pt x="930798" y="1440227"/>
                  </a:lnTo>
                  <a:lnTo>
                    <a:pt x="986028" y="1442923"/>
                  </a:lnTo>
                  <a:lnTo>
                    <a:pt x="1021437" y="1442558"/>
                  </a:lnTo>
                  <a:lnTo>
                    <a:pt x="1086094" y="1440951"/>
                  </a:lnTo>
                  <a:lnTo>
                    <a:pt x="1127848" y="1440393"/>
                  </a:lnTo>
                  <a:lnTo>
                    <a:pt x="1144419" y="1439584"/>
                  </a:lnTo>
                  <a:lnTo>
                    <a:pt x="1152842" y="1439456"/>
                  </a:lnTo>
                  <a:lnTo>
                    <a:pt x="1160178" y="1438731"/>
                  </a:lnTo>
                  <a:lnTo>
                    <a:pt x="1189247" y="1397077"/>
                  </a:lnTo>
                  <a:lnTo>
                    <a:pt x="1199784" y="1331701"/>
                  </a:lnTo>
                  <a:lnTo>
                    <a:pt x="1208078" y="1263056"/>
                  </a:lnTo>
                  <a:lnTo>
                    <a:pt x="1212443" y="1220431"/>
                  </a:lnTo>
                  <a:lnTo>
                    <a:pt x="1212443" y="1076388"/>
                  </a:lnTo>
                  <a:lnTo>
                    <a:pt x="1167079" y="1016012"/>
                  </a:lnTo>
                  <a:lnTo>
                    <a:pt x="1132963" y="991158"/>
                  </a:lnTo>
                  <a:lnTo>
                    <a:pt x="1092314" y="965123"/>
                  </a:lnTo>
                  <a:lnTo>
                    <a:pt x="1058039" y="954256"/>
                  </a:lnTo>
                  <a:lnTo>
                    <a:pt x="1042460" y="948718"/>
                  </a:lnTo>
                  <a:lnTo>
                    <a:pt x="1006436" y="913244"/>
                  </a:lnTo>
                  <a:lnTo>
                    <a:pt x="979004" y="882916"/>
                  </a:lnTo>
                  <a:lnTo>
                    <a:pt x="976350" y="878522"/>
                  </a:lnTo>
                  <a:lnTo>
                    <a:pt x="970508" y="872985"/>
                  </a:lnTo>
                  <a:lnTo>
                    <a:pt x="962007" y="863743"/>
                  </a:lnTo>
                  <a:lnTo>
                    <a:pt x="946694" y="843586"/>
                  </a:lnTo>
                  <a:lnTo>
                    <a:pt x="938364" y="833780"/>
                  </a:lnTo>
                  <a:lnTo>
                    <a:pt x="888597" y="809457"/>
                  </a:lnTo>
                  <a:lnTo>
                    <a:pt x="874455" y="808832"/>
                  </a:lnTo>
                  <a:lnTo>
                    <a:pt x="861718" y="803666"/>
                  </a:lnTo>
                  <a:lnTo>
                    <a:pt x="844245" y="787831"/>
                  </a:lnTo>
                  <a:lnTo>
                    <a:pt x="844813" y="763636"/>
                  </a:lnTo>
                  <a:lnTo>
                    <a:pt x="844626" y="569353"/>
                  </a:lnTo>
                  <a:lnTo>
                    <a:pt x="845896" y="509663"/>
                  </a:lnTo>
                  <a:lnTo>
                    <a:pt x="845896" y="174472"/>
                  </a:lnTo>
                  <a:lnTo>
                    <a:pt x="846535" y="161831"/>
                  </a:lnTo>
                  <a:lnTo>
                    <a:pt x="847580" y="148116"/>
                  </a:lnTo>
                  <a:lnTo>
                    <a:pt x="847694" y="134749"/>
                  </a:lnTo>
                  <a:lnTo>
                    <a:pt x="845540" y="123151"/>
                  </a:lnTo>
                  <a:lnTo>
                    <a:pt x="843053" y="112984"/>
                  </a:lnTo>
                  <a:lnTo>
                    <a:pt x="841100" y="101909"/>
                  </a:lnTo>
                  <a:lnTo>
                    <a:pt x="821753" y="63030"/>
                  </a:lnTo>
                  <a:lnTo>
                    <a:pt x="769393" y="22068"/>
                  </a:lnTo>
                  <a:lnTo>
                    <a:pt x="703885" y="2576"/>
                  </a:lnTo>
                  <a:lnTo>
                    <a:pt x="66758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0710" y="2808053"/>
              <a:ext cx="1003245" cy="13242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7639" y="104947"/>
            <a:ext cx="3796029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Rüttimeyerstrasse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Oberwilerstrasse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9" y="389681"/>
            <a:ext cx="4974587" cy="69903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2907" y="102203"/>
            <a:ext cx="380936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Bachlettenstrasse -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Rotbergerstrasse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7397" y="3652288"/>
            <a:ext cx="1216660" cy="1508760"/>
            <a:chOff x="1937397" y="3652288"/>
            <a:chExt cx="1216660" cy="1508760"/>
          </a:xfrm>
        </p:grpSpPr>
        <p:sp>
          <p:nvSpPr>
            <p:cNvPr id="5" name="object 5"/>
            <p:cNvSpPr/>
            <p:nvPr/>
          </p:nvSpPr>
          <p:spPr>
            <a:xfrm>
              <a:off x="1937397" y="3652288"/>
              <a:ext cx="1216660" cy="1508760"/>
            </a:xfrm>
            <a:custGeom>
              <a:avLst/>
              <a:gdLst/>
              <a:ahLst/>
              <a:cxnLst/>
              <a:rect l="l" t="t" r="r" b="b"/>
              <a:pathLst>
                <a:path w="1216660" h="1508760">
                  <a:moveTo>
                    <a:pt x="546620" y="0"/>
                  </a:moveTo>
                  <a:lnTo>
                    <a:pt x="475697" y="10090"/>
                  </a:lnTo>
                  <a:lnTo>
                    <a:pt x="417957" y="38354"/>
                  </a:lnTo>
                  <a:lnTo>
                    <a:pt x="386638" y="71170"/>
                  </a:lnTo>
                  <a:lnTo>
                    <a:pt x="370588" y="113349"/>
                  </a:lnTo>
                  <a:lnTo>
                    <a:pt x="368096" y="123545"/>
                  </a:lnTo>
                  <a:lnTo>
                    <a:pt x="365930" y="135185"/>
                  </a:lnTo>
                  <a:lnTo>
                    <a:pt x="366042" y="148599"/>
                  </a:lnTo>
                  <a:lnTo>
                    <a:pt x="367093" y="162361"/>
                  </a:lnTo>
                  <a:lnTo>
                    <a:pt x="367741" y="175044"/>
                  </a:lnTo>
                  <a:lnTo>
                    <a:pt x="367741" y="511314"/>
                  </a:lnTo>
                  <a:lnTo>
                    <a:pt x="369011" y="571195"/>
                  </a:lnTo>
                  <a:lnTo>
                    <a:pt x="368823" y="766112"/>
                  </a:lnTo>
                  <a:lnTo>
                    <a:pt x="369392" y="790384"/>
                  </a:lnTo>
                  <a:lnTo>
                    <a:pt x="351860" y="806272"/>
                  </a:lnTo>
                  <a:lnTo>
                    <a:pt x="339083" y="811456"/>
                  </a:lnTo>
                  <a:lnTo>
                    <a:pt x="324897" y="812083"/>
                  </a:lnTo>
                  <a:lnTo>
                    <a:pt x="303136" y="814298"/>
                  </a:lnTo>
                  <a:lnTo>
                    <a:pt x="266611" y="846322"/>
                  </a:lnTo>
                  <a:lnTo>
                    <a:pt x="251250" y="866544"/>
                  </a:lnTo>
                  <a:lnTo>
                    <a:pt x="242722" y="875817"/>
                  </a:lnTo>
                  <a:lnTo>
                    <a:pt x="236855" y="881367"/>
                  </a:lnTo>
                  <a:lnTo>
                    <a:pt x="234188" y="885774"/>
                  </a:lnTo>
                  <a:lnTo>
                    <a:pt x="229095" y="892035"/>
                  </a:lnTo>
                  <a:lnTo>
                    <a:pt x="182698" y="941451"/>
                  </a:lnTo>
                  <a:lnTo>
                    <a:pt x="120523" y="968248"/>
                  </a:lnTo>
                  <a:lnTo>
                    <a:pt x="105047" y="977325"/>
                  </a:lnTo>
                  <a:lnTo>
                    <a:pt x="56070" y="1011110"/>
                  </a:lnTo>
                  <a:lnTo>
                    <a:pt x="6663" y="1070476"/>
                  </a:lnTo>
                  <a:lnTo>
                    <a:pt x="0" y="1079881"/>
                  </a:lnTo>
                  <a:lnTo>
                    <a:pt x="0" y="1224381"/>
                  </a:lnTo>
                  <a:lnTo>
                    <a:pt x="4380" y="1267144"/>
                  </a:lnTo>
                  <a:lnTo>
                    <a:pt x="12701" y="1336011"/>
                  </a:lnTo>
                  <a:lnTo>
                    <a:pt x="23272" y="1401596"/>
                  </a:lnTo>
                  <a:lnTo>
                    <a:pt x="40323" y="1438207"/>
                  </a:lnTo>
                  <a:lnTo>
                    <a:pt x="68241" y="1444247"/>
                  </a:lnTo>
                  <a:lnTo>
                    <a:pt x="84866" y="1445065"/>
                  </a:lnTo>
                  <a:lnTo>
                    <a:pt x="126762" y="1445625"/>
                  </a:lnTo>
                  <a:lnTo>
                    <a:pt x="191626" y="1447231"/>
                  </a:lnTo>
                  <a:lnTo>
                    <a:pt x="227152" y="1447596"/>
                  </a:lnTo>
                  <a:lnTo>
                    <a:pt x="282559" y="1444893"/>
                  </a:lnTo>
                  <a:lnTo>
                    <a:pt x="325141" y="1441922"/>
                  </a:lnTo>
                  <a:lnTo>
                    <a:pt x="356758" y="1446392"/>
                  </a:lnTo>
                  <a:lnTo>
                    <a:pt x="379266" y="1466013"/>
                  </a:lnTo>
                  <a:lnTo>
                    <a:pt x="394525" y="1508493"/>
                  </a:lnTo>
                  <a:lnTo>
                    <a:pt x="742530" y="1508493"/>
                  </a:lnTo>
                  <a:lnTo>
                    <a:pt x="753536" y="1508166"/>
                  </a:lnTo>
                  <a:lnTo>
                    <a:pt x="764046" y="1507002"/>
                  </a:lnTo>
                  <a:lnTo>
                    <a:pt x="774072" y="1504726"/>
                  </a:lnTo>
                  <a:lnTo>
                    <a:pt x="783628" y="1501063"/>
                  </a:lnTo>
                  <a:lnTo>
                    <a:pt x="820813" y="1491056"/>
                  </a:lnTo>
                  <a:lnTo>
                    <a:pt x="829215" y="1490577"/>
                  </a:lnTo>
                  <a:lnTo>
                    <a:pt x="835680" y="1490486"/>
                  </a:lnTo>
                  <a:lnTo>
                    <a:pt x="841700" y="1489768"/>
                  </a:lnTo>
                  <a:lnTo>
                    <a:pt x="848766" y="1487411"/>
                  </a:lnTo>
                  <a:lnTo>
                    <a:pt x="854760" y="1485150"/>
                  </a:lnTo>
                  <a:lnTo>
                    <a:pt x="873683" y="1479677"/>
                  </a:lnTo>
                  <a:lnTo>
                    <a:pt x="906576" y="1450327"/>
                  </a:lnTo>
                  <a:lnTo>
                    <a:pt x="911161" y="1441983"/>
                  </a:lnTo>
                  <a:lnTo>
                    <a:pt x="918324" y="1442974"/>
                  </a:lnTo>
                  <a:lnTo>
                    <a:pt x="925715" y="1438224"/>
                  </a:lnTo>
                  <a:lnTo>
                    <a:pt x="941431" y="1417539"/>
                  </a:lnTo>
                  <a:lnTo>
                    <a:pt x="981208" y="1396263"/>
                  </a:lnTo>
                  <a:lnTo>
                    <a:pt x="1028585" y="1373358"/>
                  </a:lnTo>
                  <a:lnTo>
                    <a:pt x="1067104" y="1347787"/>
                  </a:lnTo>
                  <a:lnTo>
                    <a:pt x="1079805" y="1343157"/>
                  </a:lnTo>
                  <a:lnTo>
                    <a:pt x="1097600" y="1344234"/>
                  </a:lnTo>
                  <a:lnTo>
                    <a:pt x="1116400" y="1348326"/>
                  </a:lnTo>
                  <a:lnTo>
                    <a:pt x="1132116" y="1352740"/>
                  </a:lnTo>
                  <a:lnTo>
                    <a:pt x="1185732" y="1344189"/>
                  </a:lnTo>
                  <a:lnTo>
                    <a:pt x="1208938" y="1322026"/>
                  </a:lnTo>
                  <a:lnTo>
                    <a:pt x="1213150" y="1291490"/>
                  </a:lnTo>
                  <a:lnTo>
                    <a:pt x="1209781" y="1257818"/>
                  </a:lnTo>
                  <a:lnTo>
                    <a:pt x="1210246" y="1226248"/>
                  </a:lnTo>
                  <a:lnTo>
                    <a:pt x="1212654" y="1214721"/>
                  </a:lnTo>
                  <a:lnTo>
                    <a:pt x="1213299" y="1202839"/>
                  </a:lnTo>
                  <a:lnTo>
                    <a:pt x="1211569" y="1191190"/>
                  </a:lnTo>
                  <a:lnTo>
                    <a:pt x="1206855" y="1180363"/>
                  </a:lnTo>
                  <a:lnTo>
                    <a:pt x="1213294" y="1164810"/>
                  </a:lnTo>
                  <a:lnTo>
                    <a:pt x="1213238" y="1161144"/>
                  </a:lnTo>
                  <a:lnTo>
                    <a:pt x="1211122" y="1155649"/>
                  </a:lnTo>
                  <a:lnTo>
                    <a:pt x="1212876" y="1144674"/>
                  </a:lnTo>
                  <a:lnTo>
                    <a:pt x="1214580" y="1122027"/>
                  </a:lnTo>
                  <a:lnTo>
                    <a:pt x="1216380" y="1088072"/>
                  </a:lnTo>
                  <a:lnTo>
                    <a:pt x="1216348" y="1078216"/>
                  </a:lnTo>
                  <a:lnTo>
                    <a:pt x="1199032" y="1040269"/>
                  </a:lnTo>
                  <a:lnTo>
                    <a:pt x="1190117" y="1035964"/>
                  </a:lnTo>
                  <a:lnTo>
                    <a:pt x="1170516" y="1021741"/>
                  </a:lnTo>
                  <a:lnTo>
                    <a:pt x="1144685" y="999428"/>
                  </a:lnTo>
                  <a:lnTo>
                    <a:pt x="1121879" y="978841"/>
                  </a:lnTo>
                  <a:lnTo>
                    <a:pt x="1111351" y="969797"/>
                  </a:lnTo>
                  <a:lnTo>
                    <a:pt x="1101769" y="958221"/>
                  </a:lnTo>
                  <a:lnTo>
                    <a:pt x="1084403" y="950634"/>
                  </a:lnTo>
                  <a:lnTo>
                    <a:pt x="1048438" y="947374"/>
                  </a:lnTo>
                  <a:lnTo>
                    <a:pt x="983056" y="948778"/>
                  </a:lnTo>
                  <a:lnTo>
                    <a:pt x="958423" y="936263"/>
                  </a:lnTo>
                  <a:lnTo>
                    <a:pt x="941805" y="926455"/>
                  </a:lnTo>
                  <a:lnTo>
                    <a:pt x="933851" y="913956"/>
                  </a:lnTo>
                  <a:lnTo>
                    <a:pt x="935215" y="893368"/>
                  </a:lnTo>
                  <a:lnTo>
                    <a:pt x="940364" y="345187"/>
                  </a:lnTo>
                  <a:lnTo>
                    <a:pt x="940675" y="273637"/>
                  </a:lnTo>
                  <a:lnTo>
                    <a:pt x="940523" y="262255"/>
                  </a:lnTo>
                  <a:lnTo>
                    <a:pt x="939507" y="255498"/>
                  </a:lnTo>
                  <a:lnTo>
                    <a:pt x="939952" y="250698"/>
                  </a:lnTo>
                  <a:lnTo>
                    <a:pt x="927414" y="207022"/>
                  </a:lnTo>
                  <a:lnTo>
                    <a:pt x="908494" y="172504"/>
                  </a:lnTo>
                  <a:lnTo>
                    <a:pt x="884293" y="141857"/>
                  </a:lnTo>
                  <a:lnTo>
                    <a:pt x="873239" y="129794"/>
                  </a:lnTo>
                  <a:lnTo>
                    <a:pt x="873264" y="129286"/>
                  </a:lnTo>
                  <a:lnTo>
                    <a:pt x="837165" y="97506"/>
                  </a:lnTo>
                  <a:lnTo>
                    <a:pt x="785202" y="62392"/>
                  </a:lnTo>
                  <a:lnTo>
                    <a:pt x="741962" y="40490"/>
                  </a:lnTo>
                  <a:lnTo>
                    <a:pt x="696165" y="22889"/>
                  </a:lnTo>
                  <a:lnTo>
                    <a:pt x="648335" y="9664"/>
                  </a:lnTo>
                  <a:lnTo>
                    <a:pt x="598268" y="1879"/>
                  </a:lnTo>
                  <a:lnTo>
                    <a:pt x="573197" y="402"/>
                  </a:lnTo>
                  <a:lnTo>
                    <a:pt x="54662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2341" y="3724866"/>
              <a:ext cx="1006496" cy="13285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</Words>
  <Application>Microsoft Office PowerPoint</Application>
  <PresentationFormat>Benutzerdefiniert</PresentationFormat>
  <Paragraphs>48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Die Argumente und alle Standorte des Pilotversuchs</vt:lpstr>
      <vt:lpstr>Argumente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Standorte A5 Unterflurcontainer.cdr</dc:title>
  <dc:creator>ichbis</dc:creator>
  <cp:lastModifiedBy>PK</cp:lastModifiedBy>
  <cp:revision>1</cp:revision>
  <dcterms:created xsi:type="dcterms:W3CDTF">2024-06-19T12:54:10Z</dcterms:created>
  <dcterms:modified xsi:type="dcterms:W3CDTF">2024-06-19T13:05:09Z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2024-06-19T00:00:00Z</vt:filetime>
  </property>
  <property fmtid="{D5CDD505-2E9C-101B-9397-08002B2CF9AE}" pid="3" name="Creator">
    <vt:lpwstr>CorelDRAW 2018</vt:lpwstr>
  </property>
  <property fmtid="{D5CDD505-2E9C-101B-9397-08002B2CF9AE}" pid="4" name="GTS_PDFXVersion">
    <vt:lpwstr>PDF/X-3:2002</vt:lpwstr>
  </property>
  <property fmtid="{D5CDD505-2E9C-101B-9397-08002B2CF9AE}" pid="5" name="LastSaved">
    <vt:filetime>2024-06-19T00:00:00Z</vt:filetime>
  </property>
  <property fmtid="{D5CDD505-2E9C-101B-9397-08002B2CF9AE}" pid="6" name="Producer">
    <vt:lpwstr>Corel PDF Engine Version 20.1.0.708</vt:lpwstr>
  </property>
</Properties>
</file>